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18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CF9D0-1658-405B-8D5A-C66B63AB5F66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B67BA-3D5F-4259-AAC8-15BC974E0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17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524206-49EB-4759-AB1C-25521A121A9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80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6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551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66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924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0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29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96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68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91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77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94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E5C80-9EFF-4022-BAD4-00DEE54A261A}" type="datetimeFigureOut">
              <a:rPr lang="fr-FR" smtClean="0"/>
              <a:t>12/01/2026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077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96242" y="850323"/>
          <a:ext cx="8999516" cy="540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MARDI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MERCREDI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JEUDI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17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334196" y="142431"/>
            <a:ext cx="8999516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 PREVISION DU 13 AU 15 JANVIER 2026</a:t>
            </a: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805365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32</a:t>
                </a:r>
              </a:p>
            </p:txBody>
          </p:sp>
          <p:sp>
            <p:nvSpPr>
              <p:cNvPr id="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26</a:t>
                </a: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409254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23</a:t>
                </a: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204856" y="5339028"/>
            <a:ext cx="723161" cy="301690"/>
            <a:chOff x="6889664" y="2216689"/>
            <a:chExt cx="755972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636" cy="250504"/>
              <a:chOff x="6889664" y="2285464"/>
              <a:chExt cx="750636" cy="250504"/>
            </a:xfrm>
          </p:grpSpPr>
          <p:sp>
            <p:nvSpPr>
              <p:cNvPr id="2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2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6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588532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3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23</a:t>
                </a:r>
              </a:p>
            </p:txBody>
          </p:sp>
        </p:grpSp>
      </p:grpSp>
      <p:grpSp>
        <p:nvGrpSpPr>
          <p:cNvPr id="34" name="Groupe 66"/>
          <p:cNvGrpSpPr>
            <a:grpSpLocks/>
          </p:cNvGrpSpPr>
          <p:nvPr/>
        </p:nvGrpSpPr>
        <p:grpSpPr bwMode="auto">
          <a:xfrm>
            <a:off x="7355750" y="2984743"/>
            <a:ext cx="754334" cy="301690"/>
            <a:chOff x="6857078" y="2216689"/>
            <a:chExt cx="788558" cy="390563"/>
          </a:xfrm>
        </p:grpSpPr>
        <p:sp>
          <p:nvSpPr>
            <p:cNvPr id="3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6" name="Groupe 57"/>
            <p:cNvGrpSpPr>
              <a:grpSpLocks/>
            </p:cNvGrpSpPr>
            <p:nvPr/>
          </p:nvGrpSpPr>
          <p:grpSpPr bwMode="auto">
            <a:xfrm>
              <a:off x="6857078" y="2292484"/>
              <a:ext cx="776477" cy="256936"/>
              <a:chOff x="6857078" y="2292484"/>
              <a:chExt cx="776477" cy="256936"/>
            </a:xfrm>
          </p:grpSpPr>
          <p:sp>
            <p:nvSpPr>
              <p:cNvPr id="3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96315" y="2292484"/>
                <a:ext cx="337240" cy="25077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3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07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44" name="Groupe 66"/>
          <p:cNvGrpSpPr>
            <a:grpSpLocks/>
          </p:cNvGrpSpPr>
          <p:nvPr/>
        </p:nvGrpSpPr>
        <p:grpSpPr bwMode="auto">
          <a:xfrm>
            <a:off x="7388488" y="4100905"/>
            <a:ext cx="723161" cy="301690"/>
            <a:chOff x="6889664" y="2216689"/>
            <a:chExt cx="755972" cy="390563"/>
          </a:xfrm>
        </p:grpSpPr>
        <p:sp>
          <p:nvSpPr>
            <p:cNvPr id="4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46" name="Groupe 57"/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4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4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 </a:t>
                </a: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19261" y="5327323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37</a:t>
                </a:r>
              </a:p>
            </p:txBody>
          </p:sp>
          <p:sp>
            <p:nvSpPr>
              <p:cNvPr id="5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21</a:t>
                </a: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06194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5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20</a:t>
                </a: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5895136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6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grpSp>
        <p:nvGrpSpPr>
          <p:cNvPr id="64" name="Groupe 66"/>
          <p:cNvGrpSpPr>
            <a:grpSpLocks/>
          </p:cNvGrpSpPr>
          <p:nvPr/>
        </p:nvGrpSpPr>
        <p:grpSpPr bwMode="auto">
          <a:xfrm>
            <a:off x="9582237" y="1802465"/>
            <a:ext cx="754119" cy="301690"/>
            <a:chOff x="6857299" y="2216688"/>
            <a:chExt cx="788335" cy="390563"/>
          </a:xfrm>
        </p:grpSpPr>
        <p:sp>
          <p:nvSpPr>
            <p:cNvPr id="6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6" name="Groupe 57"/>
            <p:cNvGrpSpPr>
              <a:grpSpLocks/>
            </p:cNvGrpSpPr>
            <p:nvPr/>
          </p:nvGrpSpPr>
          <p:grpSpPr bwMode="auto">
            <a:xfrm>
              <a:off x="6857299" y="2272011"/>
              <a:ext cx="762647" cy="258958"/>
              <a:chOff x="6857299" y="2272011"/>
              <a:chExt cx="762647" cy="258958"/>
            </a:xfrm>
          </p:grpSpPr>
          <p:sp>
            <p:nvSpPr>
              <p:cNvPr id="6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78966" y="2272011"/>
                <a:ext cx="340980" cy="25895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32</a:t>
                </a:r>
              </a:p>
            </p:txBody>
          </p:sp>
          <p:sp>
            <p:nvSpPr>
              <p:cNvPr id="6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299" y="22756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40880" y="4702116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7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299583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7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sp>
        <p:nvSpPr>
          <p:cNvPr id="88" name="WordArt 2550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526861" y="4149318"/>
            <a:ext cx="354490" cy="19350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  </a:t>
            </a:r>
          </a:p>
        </p:txBody>
      </p: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327323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37</a:t>
                </a:r>
              </a:p>
            </p:txBody>
          </p:sp>
          <p:sp>
            <p:nvSpPr>
              <p:cNvPr id="9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416950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10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grpSp>
        <p:nvGrpSpPr>
          <p:cNvPr id="109" name="Groupe 66"/>
          <p:cNvGrpSpPr>
            <a:grpSpLocks/>
          </p:cNvGrpSpPr>
          <p:nvPr/>
        </p:nvGrpSpPr>
        <p:grpSpPr bwMode="auto">
          <a:xfrm>
            <a:off x="7345664" y="1798730"/>
            <a:ext cx="727918" cy="301690"/>
            <a:chOff x="6884689" y="2216688"/>
            <a:chExt cx="760945" cy="390563"/>
          </a:xfrm>
        </p:grpSpPr>
        <p:sp>
          <p:nvSpPr>
            <p:cNvPr id="11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1" name="Groupe 57"/>
            <p:cNvGrpSpPr>
              <a:grpSpLocks/>
            </p:cNvGrpSpPr>
            <p:nvPr/>
          </p:nvGrpSpPr>
          <p:grpSpPr bwMode="auto">
            <a:xfrm>
              <a:off x="6884689" y="2295893"/>
              <a:ext cx="754686" cy="250505"/>
              <a:chOff x="6884689" y="2295893"/>
              <a:chExt cx="754686" cy="250505"/>
            </a:xfrm>
          </p:grpSpPr>
          <p:sp>
            <p:nvSpPr>
              <p:cNvPr id="11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3980" y="2299024"/>
                <a:ext cx="385395" cy="24550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1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4689" y="2295893"/>
                <a:ext cx="34374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110127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724240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200</a:t>
                </a:r>
              </a:p>
            </p:txBody>
          </p:sp>
        </p:grpSp>
      </p:grpSp>
      <p:grpSp>
        <p:nvGrpSpPr>
          <p:cNvPr id="21" name="Groupe 66">
            <a:extLst>
              <a:ext uri="{FF2B5EF4-FFF2-40B4-BE49-F238E27FC236}">
                <a16:creationId xmlns:a16="http://schemas.microsoft.com/office/drawing/2014/main" id="{F324C0F1-9621-25BF-7F37-5EA598AAB463}"/>
              </a:ext>
            </a:extLst>
          </p:cNvPr>
          <p:cNvGrpSpPr>
            <a:grpSpLocks/>
          </p:cNvGrpSpPr>
          <p:nvPr/>
        </p:nvGrpSpPr>
        <p:grpSpPr bwMode="auto">
          <a:xfrm>
            <a:off x="9606686" y="2411132"/>
            <a:ext cx="733549" cy="301690"/>
            <a:chOff x="6878802" y="2216688"/>
            <a:chExt cx="766832" cy="390563"/>
          </a:xfrm>
        </p:grpSpPr>
        <p:sp>
          <p:nvSpPr>
            <p:cNvPr id="22" name="ZoneTexte 72">
              <a:extLst>
                <a:ext uri="{FF2B5EF4-FFF2-40B4-BE49-F238E27FC236}">
                  <a16:creationId xmlns:a16="http://schemas.microsoft.com/office/drawing/2014/main" id="{7B797548-9F59-8201-C0BC-0F71F1289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4" name="Groupe 57">
              <a:extLst>
                <a:ext uri="{FF2B5EF4-FFF2-40B4-BE49-F238E27FC236}">
                  <a16:creationId xmlns:a16="http://schemas.microsoft.com/office/drawing/2014/main" id="{22ED2CC7-19B2-55B9-E5E6-B262B49381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128" name="WordArt 2547">
                <a:extLst>
                  <a:ext uri="{FF2B5EF4-FFF2-40B4-BE49-F238E27FC236}">
                    <a16:creationId xmlns:a16="http://schemas.microsoft.com/office/drawing/2014/main" id="{F93AC169-D0A4-4F9A-9293-9303E65A5200}"/>
                  </a:ext>
                </a:extLst>
              </p:cNvPr>
              <p:cNvSpPr/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131" name="WordArt 2550">
                <a:extLst>
                  <a:ext uri="{FF2B5EF4-FFF2-40B4-BE49-F238E27FC236}">
                    <a16:creationId xmlns:a16="http://schemas.microsoft.com/office/drawing/2014/main" id="{0D427AE5-7B82-FC24-36F9-104B07BE735C}"/>
                  </a:ext>
                </a:extLst>
              </p:cNvPr>
              <p:cNvSpPr/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37" name="Groupe 66">
            <a:extLst>
              <a:ext uri="{FF2B5EF4-FFF2-40B4-BE49-F238E27FC236}">
                <a16:creationId xmlns:a16="http://schemas.microsoft.com/office/drawing/2014/main" id="{289789A7-5E39-6C2C-12D7-E369F7C51FDF}"/>
              </a:ext>
            </a:extLst>
          </p:cNvPr>
          <p:cNvGrpSpPr>
            <a:grpSpLocks/>
          </p:cNvGrpSpPr>
          <p:nvPr/>
        </p:nvGrpSpPr>
        <p:grpSpPr bwMode="auto">
          <a:xfrm>
            <a:off x="5196224" y="3552272"/>
            <a:ext cx="739637" cy="301690"/>
            <a:chOff x="6872440" y="2216689"/>
            <a:chExt cx="773196" cy="390563"/>
          </a:xfrm>
        </p:grpSpPr>
        <p:sp>
          <p:nvSpPr>
            <p:cNvPr id="138" name="ZoneTexte 72">
              <a:extLst>
                <a:ext uri="{FF2B5EF4-FFF2-40B4-BE49-F238E27FC236}">
                  <a16:creationId xmlns:a16="http://schemas.microsoft.com/office/drawing/2014/main" id="{C61B36A4-0C19-E754-5593-90125FCCA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39" name="Groupe 57">
              <a:extLst>
                <a:ext uri="{FF2B5EF4-FFF2-40B4-BE49-F238E27FC236}">
                  <a16:creationId xmlns:a16="http://schemas.microsoft.com/office/drawing/2014/main" id="{80BDD401-B124-2FAE-E387-CB1440779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42" name="WordArt 2547">
                <a:extLst>
                  <a:ext uri="{FF2B5EF4-FFF2-40B4-BE49-F238E27FC236}">
                    <a16:creationId xmlns:a16="http://schemas.microsoft.com/office/drawing/2014/main" id="{2E680855-C7CC-D59A-EC37-E946FCC00EA4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47" name="WordArt 2550">
                <a:extLst>
                  <a:ext uri="{FF2B5EF4-FFF2-40B4-BE49-F238E27FC236}">
                    <a16:creationId xmlns:a16="http://schemas.microsoft.com/office/drawing/2014/main" id="{12746380-168D-2CAA-94F8-5B7418232219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148" name="Groupe 66">
            <a:extLst>
              <a:ext uri="{FF2B5EF4-FFF2-40B4-BE49-F238E27FC236}">
                <a16:creationId xmlns:a16="http://schemas.microsoft.com/office/drawing/2014/main" id="{23788F7D-1CE9-167E-279F-2AC382569B99}"/>
              </a:ext>
            </a:extLst>
          </p:cNvPr>
          <p:cNvGrpSpPr>
            <a:grpSpLocks/>
          </p:cNvGrpSpPr>
          <p:nvPr/>
        </p:nvGrpSpPr>
        <p:grpSpPr bwMode="auto">
          <a:xfrm>
            <a:off x="5183002" y="2965626"/>
            <a:ext cx="739637" cy="301690"/>
            <a:chOff x="6872440" y="2216689"/>
            <a:chExt cx="773196" cy="390563"/>
          </a:xfrm>
        </p:grpSpPr>
        <p:sp>
          <p:nvSpPr>
            <p:cNvPr id="149" name="ZoneTexte 72">
              <a:extLst>
                <a:ext uri="{FF2B5EF4-FFF2-40B4-BE49-F238E27FC236}">
                  <a16:creationId xmlns:a16="http://schemas.microsoft.com/office/drawing/2014/main" id="{C4030834-0431-B25D-7D99-C31D9DA97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55" name="Groupe 57">
              <a:extLst>
                <a:ext uri="{FF2B5EF4-FFF2-40B4-BE49-F238E27FC236}">
                  <a16:creationId xmlns:a16="http://schemas.microsoft.com/office/drawing/2014/main" id="{8075D170-D579-3D9D-8A09-7B7B82DAA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56" name="WordArt 2547">
                <a:extLst>
                  <a:ext uri="{FF2B5EF4-FFF2-40B4-BE49-F238E27FC236}">
                    <a16:creationId xmlns:a16="http://schemas.microsoft.com/office/drawing/2014/main" id="{F45577B0-249F-AC33-9820-067F69B9D4CE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57" name="WordArt 2550">
                <a:extLst>
                  <a:ext uri="{FF2B5EF4-FFF2-40B4-BE49-F238E27FC236}">
                    <a16:creationId xmlns:a16="http://schemas.microsoft.com/office/drawing/2014/main" id="{D4DF5DEB-2DEB-C877-0DAE-CB31F5C7E53B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64" name="Groupe 66">
            <a:extLst>
              <a:ext uri="{FF2B5EF4-FFF2-40B4-BE49-F238E27FC236}">
                <a16:creationId xmlns:a16="http://schemas.microsoft.com/office/drawing/2014/main" id="{98C91465-407F-2BFE-7CAA-3DCE3DF3B36A}"/>
              </a:ext>
            </a:extLst>
          </p:cNvPr>
          <p:cNvGrpSpPr>
            <a:grpSpLocks/>
          </p:cNvGrpSpPr>
          <p:nvPr/>
        </p:nvGrpSpPr>
        <p:grpSpPr bwMode="auto">
          <a:xfrm>
            <a:off x="7400226" y="3495616"/>
            <a:ext cx="723161" cy="301690"/>
            <a:chOff x="6889664" y="2216689"/>
            <a:chExt cx="755972" cy="390563"/>
          </a:xfrm>
        </p:grpSpPr>
        <p:sp>
          <p:nvSpPr>
            <p:cNvPr id="165" name="ZoneTexte 72">
              <a:extLst>
                <a:ext uri="{FF2B5EF4-FFF2-40B4-BE49-F238E27FC236}">
                  <a16:creationId xmlns:a16="http://schemas.microsoft.com/office/drawing/2014/main" id="{2FB82062-668B-4AE8-C15D-0BBCF37E6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66" name="Groupe 57">
              <a:extLst>
                <a:ext uri="{FF2B5EF4-FFF2-40B4-BE49-F238E27FC236}">
                  <a16:creationId xmlns:a16="http://schemas.microsoft.com/office/drawing/2014/main" id="{A8F814C8-A592-26AD-2755-19B3637D5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167" name="WordArt 2547">
                <a:extLst>
                  <a:ext uri="{FF2B5EF4-FFF2-40B4-BE49-F238E27FC236}">
                    <a16:creationId xmlns:a16="http://schemas.microsoft.com/office/drawing/2014/main" id="{F72603F1-D009-DFA4-A318-CD7F0E3194F8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68" name="WordArt 2550">
                <a:extLst>
                  <a:ext uri="{FF2B5EF4-FFF2-40B4-BE49-F238E27FC236}">
                    <a16:creationId xmlns:a16="http://schemas.microsoft.com/office/drawing/2014/main" id="{B0226F21-2EA3-D423-6883-45BEBB21CA9B}"/>
                  </a:ext>
                </a:extLst>
              </p:cNvPr>
              <p:cNvSpPr/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169" name="Groupe 66">
            <a:extLst>
              <a:ext uri="{FF2B5EF4-FFF2-40B4-BE49-F238E27FC236}">
                <a16:creationId xmlns:a16="http://schemas.microsoft.com/office/drawing/2014/main" id="{CD51ABE0-67CC-5FA9-DF4D-B6D4B7B0AEA4}"/>
              </a:ext>
            </a:extLst>
          </p:cNvPr>
          <p:cNvGrpSpPr>
            <a:grpSpLocks/>
          </p:cNvGrpSpPr>
          <p:nvPr/>
        </p:nvGrpSpPr>
        <p:grpSpPr bwMode="auto">
          <a:xfrm>
            <a:off x="9562057" y="3513619"/>
            <a:ext cx="784891" cy="301690"/>
            <a:chOff x="6838969" y="2216689"/>
            <a:chExt cx="820503" cy="390563"/>
          </a:xfrm>
        </p:grpSpPr>
        <p:sp>
          <p:nvSpPr>
            <p:cNvPr id="170" name="ZoneTexte 72">
              <a:extLst>
                <a:ext uri="{FF2B5EF4-FFF2-40B4-BE49-F238E27FC236}">
                  <a16:creationId xmlns:a16="http://schemas.microsoft.com/office/drawing/2014/main" id="{C125B7D9-F539-092B-1C4D-6CD1D938C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71" name="Groupe 57">
              <a:extLst>
                <a:ext uri="{FF2B5EF4-FFF2-40B4-BE49-F238E27FC236}">
                  <a16:creationId xmlns:a16="http://schemas.microsoft.com/office/drawing/2014/main" id="{8F534AFA-8D6A-EAB4-019F-3C4C31E1F3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820503" cy="277476"/>
              <a:chOff x="6838969" y="2263130"/>
              <a:chExt cx="820503" cy="277476"/>
            </a:xfrm>
          </p:grpSpPr>
          <p:sp>
            <p:nvSpPr>
              <p:cNvPr id="172" name="WordArt 2547">
                <a:extLst>
                  <a:ext uri="{FF2B5EF4-FFF2-40B4-BE49-F238E27FC236}">
                    <a16:creationId xmlns:a16="http://schemas.microsoft.com/office/drawing/2014/main" id="{C7B69422-8812-0E9B-62B0-27CE08187B89}"/>
                  </a:ext>
                </a:extLst>
              </p:cNvPr>
              <p:cNvSpPr/>
              <p:nvPr/>
            </p:nvSpPr>
            <p:spPr bwMode="auto">
              <a:xfrm>
                <a:off x="7286420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73" name="WordArt 2550">
                <a:extLst>
                  <a:ext uri="{FF2B5EF4-FFF2-40B4-BE49-F238E27FC236}">
                    <a16:creationId xmlns:a16="http://schemas.microsoft.com/office/drawing/2014/main" id="{B249CA25-8204-F746-A7C8-96B9B45CDAD7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83" name="Groupe 66">
            <a:extLst>
              <a:ext uri="{FF2B5EF4-FFF2-40B4-BE49-F238E27FC236}">
                <a16:creationId xmlns:a16="http://schemas.microsoft.com/office/drawing/2014/main" id="{AD50D17F-B9FD-015D-8A4D-A78DAE61B0A9}"/>
              </a:ext>
            </a:extLst>
          </p:cNvPr>
          <p:cNvGrpSpPr>
            <a:grpSpLocks/>
          </p:cNvGrpSpPr>
          <p:nvPr/>
        </p:nvGrpSpPr>
        <p:grpSpPr bwMode="auto">
          <a:xfrm>
            <a:off x="9613600" y="5875653"/>
            <a:ext cx="760417" cy="301690"/>
            <a:chOff x="6850716" y="2216688"/>
            <a:chExt cx="794918" cy="390563"/>
          </a:xfrm>
        </p:grpSpPr>
        <p:sp>
          <p:nvSpPr>
            <p:cNvPr id="95" name="ZoneTexte 72">
              <a:extLst>
                <a:ext uri="{FF2B5EF4-FFF2-40B4-BE49-F238E27FC236}">
                  <a16:creationId xmlns:a16="http://schemas.microsoft.com/office/drawing/2014/main" id="{8FF0F29A-1900-398E-451D-2F8817764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6" name="Groupe 57">
              <a:extLst>
                <a:ext uri="{FF2B5EF4-FFF2-40B4-BE49-F238E27FC236}">
                  <a16:creationId xmlns:a16="http://schemas.microsoft.com/office/drawing/2014/main" id="{C7E7F743-7EFB-61DF-1C7A-D717022104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8" name="WordArt 2547">
                <a:extLst>
                  <a:ext uri="{FF2B5EF4-FFF2-40B4-BE49-F238E27FC236}">
                    <a16:creationId xmlns:a16="http://schemas.microsoft.com/office/drawing/2014/main" id="{C9B9DB91-8B28-42DE-291F-E3F6450896A8}"/>
                  </a:ext>
                </a:extLst>
              </p:cNvPr>
              <p:cNvSpPr/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125" name="WordArt 2550">
                <a:extLst>
                  <a:ext uri="{FF2B5EF4-FFF2-40B4-BE49-F238E27FC236}">
                    <a16:creationId xmlns:a16="http://schemas.microsoft.com/office/drawing/2014/main" id="{C6022AA5-E54F-E9E7-4C85-76206687C458}"/>
                  </a:ext>
                </a:extLst>
              </p:cNvPr>
              <p:cNvSpPr/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grpSp>
        <p:nvGrpSpPr>
          <p:cNvPr id="132" name="Groupe 66">
            <a:extLst>
              <a:ext uri="{FF2B5EF4-FFF2-40B4-BE49-F238E27FC236}">
                <a16:creationId xmlns:a16="http://schemas.microsoft.com/office/drawing/2014/main" id="{2B9EAC36-844F-35C5-E6D6-78FBE3DD116C}"/>
              </a:ext>
            </a:extLst>
          </p:cNvPr>
          <p:cNvGrpSpPr>
            <a:grpSpLocks/>
          </p:cNvGrpSpPr>
          <p:nvPr/>
        </p:nvGrpSpPr>
        <p:grpSpPr bwMode="auto">
          <a:xfrm>
            <a:off x="9583740" y="4038366"/>
            <a:ext cx="771655" cy="301690"/>
            <a:chOff x="6838969" y="2216689"/>
            <a:chExt cx="806667" cy="390563"/>
          </a:xfrm>
        </p:grpSpPr>
        <p:sp>
          <p:nvSpPr>
            <p:cNvPr id="134" name="ZoneTexte 72">
              <a:extLst>
                <a:ext uri="{FF2B5EF4-FFF2-40B4-BE49-F238E27FC236}">
                  <a16:creationId xmlns:a16="http://schemas.microsoft.com/office/drawing/2014/main" id="{9F47B16D-9D9B-612B-7FBC-204671F38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40" name="Groupe 57">
              <a:extLst>
                <a:ext uri="{FF2B5EF4-FFF2-40B4-BE49-F238E27FC236}">
                  <a16:creationId xmlns:a16="http://schemas.microsoft.com/office/drawing/2014/main" id="{C72FD3B1-BF8C-A17D-18D1-DF96795FC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793451" cy="277476"/>
              <a:chOff x="6838969" y="2263130"/>
              <a:chExt cx="793451" cy="277476"/>
            </a:xfrm>
          </p:grpSpPr>
          <p:sp>
            <p:nvSpPr>
              <p:cNvPr id="141" name="WordArt 2547">
                <a:extLst>
                  <a:ext uri="{FF2B5EF4-FFF2-40B4-BE49-F238E27FC236}">
                    <a16:creationId xmlns:a16="http://schemas.microsoft.com/office/drawing/2014/main" id="{17122980-C8FC-C956-BAAA-DE1A2B50E7AA}"/>
                  </a:ext>
                </a:extLst>
              </p:cNvPr>
              <p:cNvSpPr/>
              <p:nvPr/>
            </p:nvSpPr>
            <p:spPr bwMode="auto">
              <a:xfrm>
                <a:off x="7259368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43" name="WordArt 2550">
                <a:extLst>
                  <a:ext uri="{FF2B5EF4-FFF2-40B4-BE49-F238E27FC236}">
                    <a16:creationId xmlns:a16="http://schemas.microsoft.com/office/drawing/2014/main" id="{04747D58-FDFA-5D46-B2C6-B021F61B58C1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pic>
        <p:nvPicPr>
          <p:cNvPr id="161" name="Image 160">
            <a:extLst>
              <a:ext uri="{FF2B5EF4-FFF2-40B4-BE49-F238E27FC236}">
                <a16:creationId xmlns:a16="http://schemas.microsoft.com/office/drawing/2014/main" id="{84DDFD7D-23CB-0EB6-40C0-F5EDAEA51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217" y="5191943"/>
            <a:ext cx="518205" cy="487722"/>
          </a:xfrm>
          <a:prstGeom prst="rect">
            <a:avLst/>
          </a:prstGeom>
        </p:spPr>
      </p:pic>
      <p:pic>
        <p:nvPicPr>
          <p:cNvPr id="162" name="Image 161">
            <a:extLst>
              <a:ext uri="{FF2B5EF4-FFF2-40B4-BE49-F238E27FC236}">
                <a16:creationId xmlns:a16="http://schemas.microsoft.com/office/drawing/2014/main" id="{15EA08B6-A0DD-A5BD-22ED-A8A17618C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3971" y="3957957"/>
            <a:ext cx="518205" cy="487722"/>
          </a:xfrm>
          <a:prstGeom prst="rect">
            <a:avLst/>
          </a:prstGeom>
        </p:spPr>
      </p:pic>
      <p:pic>
        <p:nvPicPr>
          <p:cNvPr id="163" name="Image 162">
            <a:extLst>
              <a:ext uri="{FF2B5EF4-FFF2-40B4-BE49-F238E27FC236}">
                <a16:creationId xmlns:a16="http://schemas.microsoft.com/office/drawing/2014/main" id="{CD4C7047-0467-863D-6ACD-454D87A35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954" y="3392008"/>
            <a:ext cx="518205" cy="487722"/>
          </a:xfrm>
          <a:prstGeom prst="rect">
            <a:avLst/>
          </a:prstGeom>
        </p:spPr>
      </p:pic>
      <p:pic>
        <p:nvPicPr>
          <p:cNvPr id="79" name="Image 78">
            <a:extLst>
              <a:ext uri="{FF2B5EF4-FFF2-40B4-BE49-F238E27FC236}">
                <a16:creationId xmlns:a16="http://schemas.microsoft.com/office/drawing/2014/main" id="{9DB150A7-DDE5-E108-915F-CA74A6E3A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9122" y="2289437"/>
            <a:ext cx="518205" cy="487722"/>
          </a:xfrm>
          <a:prstGeom prst="rect">
            <a:avLst/>
          </a:prstGeom>
        </p:spPr>
      </p:pic>
      <p:pic>
        <p:nvPicPr>
          <p:cNvPr id="87" name="Image 86">
            <a:extLst>
              <a:ext uri="{FF2B5EF4-FFF2-40B4-BE49-F238E27FC236}">
                <a16:creationId xmlns:a16="http://schemas.microsoft.com/office/drawing/2014/main" id="{9DB81D1C-BB03-CB97-2DE9-01EEF9CBD89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64104" y="3977933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679D69B-9550-49C9-BA2A-8857AD80A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969" y="4594890"/>
            <a:ext cx="518205" cy="487722"/>
          </a:xfrm>
          <a:prstGeom prst="rect">
            <a:avLst/>
          </a:prstGeom>
        </p:spPr>
      </p:pic>
      <p:pic>
        <p:nvPicPr>
          <p:cNvPr id="84" name="Image 83">
            <a:extLst>
              <a:ext uri="{FF2B5EF4-FFF2-40B4-BE49-F238E27FC236}">
                <a16:creationId xmlns:a16="http://schemas.microsoft.com/office/drawing/2014/main" id="{0E493A40-2256-0DD6-93F9-F16ECFAA8F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739" y="2314959"/>
            <a:ext cx="518205" cy="487722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F05EC1A9-0FA4-F036-208E-E83D12A50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753339"/>
            <a:ext cx="518205" cy="487722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A881B5E4-7CA3-D8B5-FB1A-E17DD3413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867" y="1735787"/>
            <a:ext cx="518205" cy="48772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3ADB5DF4-8BC3-F07E-E923-680DAA421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4022" y="2868070"/>
            <a:ext cx="518205" cy="487722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7C7C723E-CF9A-C582-0620-D5756C2C95E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6121249" y="3375909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1CAC00AA-E579-A775-6A7B-79E52005683F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 l="11074" t="15198" r="16859" b="20264"/>
          <a:stretch>
            <a:fillRect/>
          </a:stretch>
        </p:blipFill>
        <p:spPr bwMode="auto">
          <a:xfrm>
            <a:off x="3862953" y="5747377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09BE12F6-3CCD-9F40-B38D-7F108B4E246D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 l="11074" t="15198" r="16859" b="20264"/>
          <a:stretch>
            <a:fillRect/>
          </a:stretch>
        </p:blipFill>
        <p:spPr bwMode="auto">
          <a:xfrm>
            <a:off x="6100270" y="5804490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" name="Image 80">
            <a:extLst>
              <a:ext uri="{FF2B5EF4-FFF2-40B4-BE49-F238E27FC236}">
                <a16:creationId xmlns:a16="http://schemas.microsoft.com/office/drawing/2014/main" id="{858985F5-33D4-A385-7B91-99D489E9F93C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 l="11074" t="15198" r="16859" b="20264"/>
          <a:stretch>
            <a:fillRect/>
          </a:stretch>
        </p:blipFill>
        <p:spPr bwMode="auto">
          <a:xfrm>
            <a:off x="8300508" y="5786493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480CFFD3-5156-87AD-4442-50F3CFBC9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969" y="2880854"/>
            <a:ext cx="518205" cy="487722"/>
          </a:xfrm>
          <a:prstGeom prst="rect">
            <a:avLst/>
          </a:prstGeom>
        </p:spPr>
      </p:pic>
      <p:pic>
        <p:nvPicPr>
          <p:cNvPr id="82" name="Image 81">
            <a:extLst>
              <a:ext uri="{FF2B5EF4-FFF2-40B4-BE49-F238E27FC236}">
                <a16:creationId xmlns:a16="http://schemas.microsoft.com/office/drawing/2014/main" id="{C798776F-CD08-03B1-839E-3B939F3FAF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53071" y="2890018"/>
            <a:ext cx="493819" cy="432854"/>
          </a:xfrm>
          <a:prstGeom prst="rect">
            <a:avLst/>
          </a:prstGeom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6ED2B02A-5827-333F-9AEE-1D9D07212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468" y="2314959"/>
            <a:ext cx="518205" cy="48772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CDF1FBF-A9D8-F3E6-C590-5E90178EAC89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73844" y="3418845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96D45F69-1F57-8427-3F60-66DD6B011A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867" y="5198493"/>
            <a:ext cx="518205" cy="487722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0D71CCAF-FBE1-3BD2-2E4A-CB337017DED4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6093501" y="3977933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C5A6D06B-F28F-6D02-E2F9-DEF8BD89A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737" y="1712165"/>
            <a:ext cx="518205" cy="487722"/>
          </a:xfrm>
          <a:prstGeom prst="rect">
            <a:avLst/>
          </a:prstGeom>
        </p:spPr>
      </p:pic>
      <p:pic>
        <p:nvPicPr>
          <p:cNvPr id="101" name="Image 100">
            <a:extLst>
              <a:ext uri="{FF2B5EF4-FFF2-40B4-BE49-F238E27FC236}">
                <a16:creationId xmlns:a16="http://schemas.microsoft.com/office/drawing/2014/main" id="{55E663EE-DF99-7F4A-AE5A-9A54BFED200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 l="11074" t="15198" r="16859" b="20264"/>
          <a:stretch>
            <a:fillRect/>
          </a:stretch>
        </p:blipFill>
        <p:spPr bwMode="auto">
          <a:xfrm>
            <a:off x="3803032" y="4545920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" name="Image 101">
            <a:extLst>
              <a:ext uri="{FF2B5EF4-FFF2-40B4-BE49-F238E27FC236}">
                <a16:creationId xmlns:a16="http://schemas.microsoft.com/office/drawing/2014/main" id="{64A241E4-D504-F561-1ACE-A3AB519BD5D5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 l="11074" t="15198" r="16859" b="20264"/>
          <a:stretch>
            <a:fillRect/>
          </a:stretch>
        </p:blipFill>
        <p:spPr bwMode="auto">
          <a:xfrm>
            <a:off x="6053071" y="4554001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" name="Image 102">
            <a:extLst>
              <a:ext uri="{FF2B5EF4-FFF2-40B4-BE49-F238E27FC236}">
                <a16:creationId xmlns:a16="http://schemas.microsoft.com/office/drawing/2014/main" id="{61D2E5FC-9E2E-3265-1994-19A7B5D28CA2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 l="11074" t="15198" r="16859" b="20264"/>
          <a:stretch>
            <a:fillRect/>
          </a:stretch>
        </p:blipFill>
        <p:spPr bwMode="auto">
          <a:xfrm>
            <a:off x="3843737" y="5133534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8356753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128</Words>
  <Application>Microsoft Office PowerPoint</Application>
  <PresentationFormat>Grand écran</PresentationFormat>
  <Paragraphs>86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Black</vt:lpstr>
      <vt:lpstr>Calibri</vt:lpstr>
      <vt:lpstr>Calibri Light</vt:lpstr>
      <vt:lpstr>Times New Roman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PREVISION</dc:creator>
  <cp:lastModifiedBy>PREVISION</cp:lastModifiedBy>
  <cp:revision>23</cp:revision>
  <dcterms:created xsi:type="dcterms:W3CDTF">2025-09-19T17:39:45Z</dcterms:created>
  <dcterms:modified xsi:type="dcterms:W3CDTF">2026-01-12T16:03:30Z</dcterms:modified>
</cp:coreProperties>
</file>