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16/01/2026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VENDREDI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DIMANCHE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17 AU 19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31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34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100905"/>
            <a:ext cx="723161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32732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23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33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495616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pic>
        <p:nvPicPr>
          <p:cNvPr id="161" name="Image 160">
            <a:extLst>
              <a:ext uri="{FF2B5EF4-FFF2-40B4-BE49-F238E27FC236}">
                <a16:creationId xmlns:a16="http://schemas.microsoft.com/office/drawing/2014/main" id="{84DDFD7D-23CB-0EB6-40C0-F5EDAEA51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5191943"/>
            <a:ext cx="518205" cy="487722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CD4C7047-0467-863D-6ACD-454D87A3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954" y="3392008"/>
            <a:ext cx="518205" cy="487722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79FACE9B-75E0-9B22-4896-C32476B004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8639" y="2321640"/>
            <a:ext cx="493819" cy="432854"/>
          </a:xfrm>
          <a:prstGeom prst="rect">
            <a:avLst/>
          </a:prstGeom>
        </p:spPr>
      </p:pic>
      <p:pic>
        <p:nvPicPr>
          <p:cNvPr id="15" name="Image 14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87CBF01F-B724-D3ED-12FD-90F0ECB27EC3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8364104" y="2908003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Image 18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D0F475D8-1B3C-9D75-C047-1790644F2184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51862" y="2854414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FBCE9B25-115A-8C13-D717-87D6BF750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1900" y="4611717"/>
            <a:ext cx="518205" cy="487722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0E493A40-2256-0DD6-93F9-F16ECFAA8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739" y="2314959"/>
            <a:ext cx="518205" cy="487722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6431CB51-91AE-A5C4-44CE-08981F3D7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109" y="1713191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5333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867" y="1735787"/>
            <a:ext cx="518205" cy="487722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EEEF7031-C2DD-49D2-5E25-A294D779A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2463" y="4006255"/>
            <a:ext cx="493819" cy="432854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671DFE5-D45C-5EFE-9022-350DFC932C2B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8342463" y="4588646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708" y="2846287"/>
            <a:ext cx="518205" cy="48772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193882E-FC54-F0CD-98A9-2E57B1665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4104" y="5187496"/>
            <a:ext cx="518205" cy="487722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1CAC00AA-E579-A775-6A7B-79E52005683F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11074" t="15198" r="16859" b="20264"/>
          <a:stretch>
            <a:fillRect/>
          </a:stretch>
        </p:blipFill>
        <p:spPr bwMode="auto">
          <a:xfrm>
            <a:off x="3862953" y="5747377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rcRect l="11074" t="15198" r="16859" b="20264"/>
          <a:stretch>
            <a:fillRect/>
          </a:stretch>
        </p:blipFill>
        <p:spPr bwMode="auto">
          <a:xfrm>
            <a:off x="6100270" y="5804490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BCBACFB-89FB-E9F2-C41D-4A8F79E46D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1900" y="3445682"/>
            <a:ext cx="493819" cy="43285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79F5171F-4871-DC60-BE83-DB47D1BDE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6030" y="3413117"/>
            <a:ext cx="493819" cy="432854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B6F89F38-3EB5-7B91-934E-715E550FCEF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3885694" y="5177853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 39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6E2D20AC-B7B5-0074-5AD7-3687B27EC31C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51862" y="2352992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ED0C73D1-4EDC-207F-8B98-531171ABE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217" y="4007299"/>
            <a:ext cx="518205" cy="487722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34160057-2D0D-1219-43C2-31EDB475D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7012" y="5744664"/>
            <a:ext cx="518205" cy="487722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F7AA1CAE-38D1-65C8-69D7-4603DD9AD480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3862953" y="4611717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25D57667-74BB-9CB1-82AA-E7AD885BA1E8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 l="24608" t="9552" r="15138" b="11642"/>
          <a:stretch>
            <a:fillRect/>
          </a:stretch>
        </p:blipFill>
        <p:spPr bwMode="auto">
          <a:xfrm rot="10800000" flipV="1">
            <a:off x="3862953" y="3937729"/>
            <a:ext cx="476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925467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129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26</cp:revision>
  <dcterms:created xsi:type="dcterms:W3CDTF">2025-09-19T17:39:45Z</dcterms:created>
  <dcterms:modified xsi:type="dcterms:W3CDTF">2026-01-16T15:55:00Z</dcterms:modified>
</cp:coreProperties>
</file>