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18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CF9D0-1658-405B-8D5A-C66B63AB5F66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B67BA-3D5F-4259-AAC8-15BC974E0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17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524206-49EB-4759-AB1C-25521A121A9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809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36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551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266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924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209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29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963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68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917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177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94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E5C80-9EFF-4022-BAD4-00DEE54A261A}" type="datetimeFigureOut">
              <a:rPr lang="fr-FR" smtClean="0"/>
              <a:t>19/01/2026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077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596242" y="850323"/>
          <a:ext cx="8999516" cy="5403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MARDI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MERCREDI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JEUDI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ATAKPAME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441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KPALIME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17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BLITTA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9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SOKODE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0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BASSAR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DAPAONG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334196" y="142431"/>
            <a:ext cx="8999516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    PREVISION DU 20 AU 22 JANVIER 2026</a:t>
            </a:r>
          </a:p>
        </p:txBody>
      </p:sp>
      <p:grpSp>
        <p:nvGrpSpPr>
          <p:cNvPr id="4" name="Groupe 66"/>
          <p:cNvGrpSpPr>
            <a:grpSpLocks/>
          </p:cNvGrpSpPr>
          <p:nvPr/>
        </p:nvGrpSpPr>
        <p:grpSpPr bwMode="auto">
          <a:xfrm>
            <a:off x="5143657" y="1805365"/>
            <a:ext cx="743943" cy="301690"/>
            <a:chOff x="6867940" y="2216689"/>
            <a:chExt cx="777696" cy="390563"/>
          </a:xfrm>
        </p:grpSpPr>
        <p:sp>
          <p:nvSpPr>
            <p:cNvPr id="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" name="Groupe 57"/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31</a:t>
                </a:r>
              </a:p>
            </p:txBody>
          </p:sp>
          <p:sp>
            <p:nvSpPr>
              <p:cNvPr id="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26</a:t>
                </a:r>
              </a:p>
            </p:txBody>
          </p:sp>
        </p:grpSp>
      </p:grpSp>
      <p:grpSp>
        <p:nvGrpSpPr>
          <p:cNvPr id="9" name="Groupe 66"/>
          <p:cNvGrpSpPr>
            <a:grpSpLocks/>
          </p:cNvGrpSpPr>
          <p:nvPr/>
        </p:nvGrpSpPr>
        <p:grpSpPr bwMode="auto">
          <a:xfrm>
            <a:off x="7393374" y="2409254"/>
            <a:ext cx="685094" cy="301690"/>
            <a:chOff x="6929459" y="2216689"/>
            <a:chExt cx="716177" cy="390563"/>
          </a:xfrm>
        </p:grpSpPr>
        <p:sp>
          <p:nvSpPr>
            <p:cNvPr id="1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" name="Groupe 57"/>
            <p:cNvGrpSpPr>
              <a:grpSpLocks/>
            </p:cNvGrpSpPr>
            <p:nvPr/>
          </p:nvGrpSpPr>
          <p:grpSpPr bwMode="auto">
            <a:xfrm>
              <a:off x="6948082" y="2264512"/>
              <a:ext cx="678567" cy="252818"/>
              <a:chOff x="6948082" y="2264512"/>
              <a:chExt cx="678567" cy="252818"/>
            </a:xfrm>
          </p:grpSpPr>
          <p:sp>
            <p:nvSpPr>
              <p:cNvPr id="12" name="WordArt 2547"/>
              <p:cNvSpPr>
                <a:spLocks/>
              </p:cNvSpPr>
              <p:nvPr/>
            </p:nvSpPr>
            <p:spPr bwMode="auto">
              <a:xfrm>
                <a:off x="7241256" y="2264512"/>
                <a:ext cx="385393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8082" y="2270540"/>
                <a:ext cx="304198" cy="2467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23</a:t>
                </a:r>
              </a:p>
            </p:txBody>
          </p:sp>
        </p:grpSp>
      </p:grpSp>
      <p:grpSp>
        <p:nvGrpSpPr>
          <p:cNvPr id="24" name="Groupe 66"/>
          <p:cNvGrpSpPr>
            <a:grpSpLocks/>
          </p:cNvGrpSpPr>
          <p:nvPr/>
        </p:nvGrpSpPr>
        <p:grpSpPr bwMode="auto">
          <a:xfrm>
            <a:off x="5204856" y="5339028"/>
            <a:ext cx="723161" cy="301690"/>
            <a:chOff x="6889664" y="2216689"/>
            <a:chExt cx="755972" cy="390563"/>
          </a:xfrm>
        </p:grpSpPr>
        <p:sp>
          <p:nvSpPr>
            <p:cNvPr id="2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26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50636" cy="250504"/>
              <a:chOff x="6889664" y="2285464"/>
              <a:chExt cx="750636" cy="250504"/>
            </a:xfrm>
          </p:grpSpPr>
          <p:sp>
            <p:nvSpPr>
              <p:cNvPr id="2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4905" y="2285464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37</a:t>
                </a:r>
              </a:p>
            </p:txBody>
          </p:sp>
          <p:sp>
            <p:nvSpPr>
              <p:cNvPr id="2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6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29" name="Groupe 66"/>
          <p:cNvGrpSpPr>
            <a:grpSpLocks/>
          </p:cNvGrpSpPr>
          <p:nvPr/>
        </p:nvGrpSpPr>
        <p:grpSpPr bwMode="auto">
          <a:xfrm>
            <a:off x="5203920" y="5885327"/>
            <a:ext cx="746206" cy="301690"/>
            <a:chOff x="6889664" y="2228938"/>
            <a:chExt cx="780063" cy="390563"/>
          </a:xfrm>
        </p:grpSpPr>
        <p:sp>
          <p:nvSpPr>
            <p:cNvPr id="30" name="ZoneTexte 72"/>
            <p:cNvSpPr txBox="1">
              <a:spLocks noChangeArrowheads="1"/>
            </p:cNvSpPr>
            <p:nvPr/>
          </p:nvSpPr>
          <p:spPr bwMode="auto">
            <a:xfrm>
              <a:off x="6953550" y="222893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1" name="Groupe 57"/>
            <p:cNvGrpSpPr>
              <a:grpSpLocks/>
            </p:cNvGrpSpPr>
            <p:nvPr/>
          </p:nvGrpSpPr>
          <p:grpSpPr bwMode="auto">
            <a:xfrm>
              <a:off x="6889664" y="2312368"/>
              <a:ext cx="761000" cy="250504"/>
              <a:chOff x="6889664" y="2312368"/>
              <a:chExt cx="761000" cy="250504"/>
            </a:xfrm>
          </p:grpSpPr>
          <p:sp>
            <p:nvSpPr>
              <p:cNvPr id="32" name="WordArt 2547"/>
              <p:cNvSpPr>
                <a:spLocks/>
              </p:cNvSpPr>
              <p:nvPr/>
            </p:nvSpPr>
            <p:spPr bwMode="auto">
              <a:xfrm>
                <a:off x="7348582" y="2320375"/>
                <a:ext cx="302082" cy="23554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3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312368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34" name="Groupe 66"/>
          <p:cNvGrpSpPr>
            <a:grpSpLocks/>
          </p:cNvGrpSpPr>
          <p:nvPr/>
        </p:nvGrpSpPr>
        <p:grpSpPr bwMode="auto">
          <a:xfrm>
            <a:off x="7355750" y="2984743"/>
            <a:ext cx="754334" cy="301690"/>
            <a:chOff x="6857078" y="2216689"/>
            <a:chExt cx="788558" cy="390563"/>
          </a:xfrm>
        </p:grpSpPr>
        <p:sp>
          <p:nvSpPr>
            <p:cNvPr id="3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6" name="Groupe 57"/>
            <p:cNvGrpSpPr>
              <a:grpSpLocks/>
            </p:cNvGrpSpPr>
            <p:nvPr/>
          </p:nvGrpSpPr>
          <p:grpSpPr bwMode="auto">
            <a:xfrm>
              <a:off x="6857078" y="2292484"/>
              <a:ext cx="776477" cy="256936"/>
              <a:chOff x="6857078" y="2292484"/>
              <a:chExt cx="776477" cy="256936"/>
            </a:xfrm>
          </p:grpSpPr>
          <p:sp>
            <p:nvSpPr>
              <p:cNvPr id="3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96315" y="2292484"/>
                <a:ext cx="337240" cy="25077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34</a:t>
                </a:r>
              </a:p>
            </p:txBody>
          </p:sp>
          <p:sp>
            <p:nvSpPr>
              <p:cNvPr id="3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078" y="2298916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44" name="Groupe 66"/>
          <p:cNvGrpSpPr>
            <a:grpSpLocks/>
          </p:cNvGrpSpPr>
          <p:nvPr/>
        </p:nvGrpSpPr>
        <p:grpSpPr bwMode="auto">
          <a:xfrm>
            <a:off x="7388488" y="4100905"/>
            <a:ext cx="832799" cy="301690"/>
            <a:chOff x="6889664" y="2216689"/>
            <a:chExt cx="755972" cy="390563"/>
          </a:xfrm>
        </p:grpSpPr>
        <p:sp>
          <p:nvSpPr>
            <p:cNvPr id="4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46" name="Groupe 57"/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4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4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49" name="Groupe 66"/>
          <p:cNvGrpSpPr>
            <a:grpSpLocks/>
          </p:cNvGrpSpPr>
          <p:nvPr/>
        </p:nvGrpSpPr>
        <p:grpSpPr bwMode="auto">
          <a:xfrm>
            <a:off x="7419261" y="5327323"/>
            <a:ext cx="685093" cy="301690"/>
            <a:chOff x="6929459" y="2216689"/>
            <a:chExt cx="716177" cy="390563"/>
          </a:xfrm>
        </p:grpSpPr>
        <p:sp>
          <p:nvSpPr>
            <p:cNvPr id="5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1" name="Groupe 57"/>
            <p:cNvGrpSpPr>
              <a:grpSpLocks/>
            </p:cNvGrpSpPr>
            <p:nvPr/>
          </p:nvGrpSpPr>
          <p:grpSpPr bwMode="auto">
            <a:xfrm>
              <a:off x="6941109" y="2285464"/>
              <a:ext cx="677417" cy="245504"/>
              <a:chOff x="6941109" y="2285464"/>
              <a:chExt cx="677417" cy="245504"/>
            </a:xfrm>
          </p:grpSpPr>
          <p:sp>
            <p:nvSpPr>
              <p:cNvPr id="5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37</a:t>
                </a:r>
              </a:p>
            </p:txBody>
          </p:sp>
          <p:sp>
            <p:nvSpPr>
              <p:cNvPr id="5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1109" y="2285464"/>
                <a:ext cx="319128" cy="24506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21</a:t>
                </a:r>
              </a:p>
            </p:txBody>
          </p:sp>
        </p:grpSp>
      </p:grpSp>
      <p:grpSp>
        <p:nvGrpSpPr>
          <p:cNvPr id="54" name="Groupe 66"/>
          <p:cNvGrpSpPr>
            <a:grpSpLocks/>
          </p:cNvGrpSpPr>
          <p:nvPr/>
        </p:nvGrpSpPr>
        <p:grpSpPr bwMode="auto">
          <a:xfrm>
            <a:off x="7420207" y="4706194"/>
            <a:ext cx="685095" cy="301690"/>
            <a:chOff x="6929459" y="2216689"/>
            <a:chExt cx="716177" cy="390563"/>
          </a:xfrm>
        </p:grpSpPr>
        <p:sp>
          <p:nvSpPr>
            <p:cNvPr id="5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6" name="Groupe 55"/>
            <p:cNvGrpSpPr>
              <a:grpSpLocks/>
            </p:cNvGrpSpPr>
            <p:nvPr/>
          </p:nvGrpSpPr>
          <p:grpSpPr bwMode="auto">
            <a:xfrm>
              <a:off x="6954940" y="2298440"/>
              <a:ext cx="673473" cy="264659"/>
              <a:chOff x="6954940" y="2298440"/>
              <a:chExt cx="673473" cy="264659"/>
            </a:xfrm>
          </p:grpSpPr>
          <p:sp>
            <p:nvSpPr>
              <p:cNvPr id="57" name="WordArt 2547"/>
              <p:cNvSpPr>
                <a:spLocks/>
              </p:cNvSpPr>
              <p:nvPr/>
            </p:nvSpPr>
            <p:spPr bwMode="auto">
              <a:xfrm>
                <a:off x="7333375" y="2302612"/>
                <a:ext cx="295038" cy="26048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5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54940" y="2298440"/>
                <a:ext cx="305782" cy="260889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22</a:t>
                </a:r>
              </a:p>
            </p:txBody>
          </p:sp>
        </p:grpSp>
      </p:grpSp>
      <p:grpSp>
        <p:nvGrpSpPr>
          <p:cNvPr id="59" name="Groupe 66"/>
          <p:cNvGrpSpPr>
            <a:grpSpLocks/>
          </p:cNvGrpSpPr>
          <p:nvPr/>
        </p:nvGrpSpPr>
        <p:grpSpPr bwMode="auto">
          <a:xfrm>
            <a:off x="7355359" y="5895136"/>
            <a:ext cx="728400" cy="301690"/>
            <a:chOff x="6889664" y="2216689"/>
            <a:chExt cx="761449" cy="390563"/>
          </a:xfrm>
        </p:grpSpPr>
        <p:sp>
          <p:nvSpPr>
            <p:cNvPr id="6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1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61449" cy="250504"/>
              <a:chOff x="6889664" y="2285464"/>
              <a:chExt cx="761449" cy="250504"/>
            </a:xfrm>
          </p:grpSpPr>
          <p:sp>
            <p:nvSpPr>
              <p:cNvPr id="6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65718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6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64" name="Groupe 66"/>
          <p:cNvGrpSpPr>
            <a:grpSpLocks/>
          </p:cNvGrpSpPr>
          <p:nvPr/>
        </p:nvGrpSpPr>
        <p:grpSpPr bwMode="auto">
          <a:xfrm>
            <a:off x="9582237" y="1802465"/>
            <a:ext cx="754119" cy="301690"/>
            <a:chOff x="6857299" y="2216688"/>
            <a:chExt cx="788335" cy="390563"/>
          </a:xfrm>
        </p:grpSpPr>
        <p:sp>
          <p:nvSpPr>
            <p:cNvPr id="6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6" name="Groupe 57"/>
            <p:cNvGrpSpPr>
              <a:grpSpLocks/>
            </p:cNvGrpSpPr>
            <p:nvPr/>
          </p:nvGrpSpPr>
          <p:grpSpPr bwMode="auto">
            <a:xfrm>
              <a:off x="6857299" y="2272011"/>
              <a:ext cx="762647" cy="258958"/>
              <a:chOff x="6857299" y="2272011"/>
              <a:chExt cx="762647" cy="258958"/>
            </a:xfrm>
          </p:grpSpPr>
          <p:sp>
            <p:nvSpPr>
              <p:cNvPr id="6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78966" y="2272011"/>
                <a:ext cx="340980" cy="258958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32</a:t>
                </a:r>
              </a:p>
            </p:txBody>
          </p:sp>
          <p:sp>
            <p:nvSpPr>
              <p:cNvPr id="6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299" y="22756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25</a:t>
                </a:r>
              </a:p>
            </p:txBody>
          </p:sp>
        </p:grpSp>
      </p:grpSp>
      <p:grpSp>
        <p:nvGrpSpPr>
          <p:cNvPr id="69" name="Groupe 66"/>
          <p:cNvGrpSpPr>
            <a:grpSpLocks/>
          </p:cNvGrpSpPr>
          <p:nvPr/>
        </p:nvGrpSpPr>
        <p:grpSpPr bwMode="auto">
          <a:xfrm>
            <a:off x="9640880" y="4702116"/>
            <a:ext cx="743943" cy="301690"/>
            <a:chOff x="6867938" y="2216688"/>
            <a:chExt cx="777696" cy="390563"/>
          </a:xfrm>
        </p:grpSpPr>
        <p:sp>
          <p:nvSpPr>
            <p:cNvPr id="7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1" name="Groupe 57"/>
            <p:cNvGrpSpPr>
              <a:grpSpLocks/>
            </p:cNvGrpSpPr>
            <p:nvPr/>
          </p:nvGrpSpPr>
          <p:grpSpPr bwMode="auto">
            <a:xfrm>
              <a:off x="6867938" y="2285464"/>
              <a:ext cx="750587" cy="250505"/>
              <a:chOff x="6867938" y="2285464"/>
              <a:chExt cx="750587" cy="250505"/>
            </a:xfrm>
          </p:grpSpPr>
          <p:sp>
            <p:nvSpPr>
              <p:cNvPr id="7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0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7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38" y="2285464"/>
                <a:ext cx="37057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74" name="Groupe 66"/>
          <p:cNvGrpSpPr>
            <a:grpSpLocks/>
          </p:cNvGrpSpPr>
          <p:nvPr/>
        </p:nvGrpSpPr>
        <p:grpSpPr bwMode="auto">
          <a:xfrm>
            <a:off x="9613402" y="2995838"/>
            <a:ext cx="733549" cy="301690"/>
            <a:chOff x="6878802" y="2216688"/>
            <a:chExt cx="766832" cy="390563"/>
          </a:xfrm>
        </p:grpSpPr>
        <p:sp>
          <p:nvSpPr>
            <p:cNvPr id="7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6" name="Groupe 57"/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7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33</a:t>
                </a:r>
              </a:p>
            </p:txBody>
          </p:sp>
          <p:sp>
            <p:nvSpPr>
              <p:cNvPr id="7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24</a:t>
                </a:r>
              </a:p>
            </p:txBody>
          </p:sp>
        </p:grpSp>
      </p:grpSp>
      <p:sp>
        <p:nvSpPr>
          <p:cNvPr id="88" name="WordArt 2550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526861" y="4149318"/>
            <a:ext cx="354490" cy="19350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  </a:t>
            </a:r>
          </a:p>
        </p:txBody>
      </p:sp>
      <p:grpSp>
        <p:nvGrpSpPr>
          <p:cNvPr id="89" name="Groupe 66"/>
          <p:cNvGrpSpPr>
            <a:grpSpLocks/>
          </p:cNvGrpSpPr>
          <p:nvPr/>
        </p:nvGrpSpPr>
        <p:grpSpPr bwMode="auto">
          <a:xfrm>
            <a:off x="9633424" y="5327323"/>
            <a:ext cx="760417" cy="301690"/>
            <a:chOff x="6850716" y="2216688"/>
            <a:chExt cx="794918" cy="390563"/>
          </a:xfrm>
        </p:grpSpPr>
        <p:sp>
          <p:nvSpPr>
            <p:cNvPr id="9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1" name="Groupe 57"/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9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104" name="Groupe 66"/>
          <p:cNvGrpSpPr>
            <a:grpSpLocks/>
          </p:cNvGrpSpPr>
          <p:nvPr/>
        </p:nvGrpSpPr>
        <p:grpSpPr bwMode="auto">
          <a:xfrm>
            <a:off x="5144008" y="2416950"/>
            <a:ext cx="745501" cy="301690"/>
            <a:chOff x="6866310" y="2216689"/>
            <a:chExt cx="779326" cy="390563"/>
          </a:xfrm>
        </p:grpSpPr>
        <p:sp>
          <p:nvSpPr>
            <p:cNvPr id="10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06" name="Groupe 57"/>
            <p:cNvGrpSpPr>
              <a:grpSpLocks/>
            </p:cNvGrpSpPr>
            <p:nvPr/>
          </p:nvGrpSpPr>
          <p:grpSpPr bwMode="auto">
            <a:xfrm>
              <a:off x="6866310" y="2278470"/>
              <a:ext cx="764098" cy="251922"/>
              <a:chOff x="6866310" y="2278470"/>
              <a:chExt cx="764098" cy="251922"/>
            </a:xfrm>
          </p:grpSpPr>
          <p:sp>
            <p:nvSpPr>
              <p:cNvPr id="10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45013" y="2284889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0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6310" y="227847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109" name="Groupe 66"/>
          <p:cNvGrpSpPr>
            <a:grpSpLocks/>
          </p:cNvGrpSpPr>
          <p:nvPr/>
        </p:nvGrpSpPr>
        <p:grpSpPr bwMode="auto">
          <a:xfrm>
            <a:off x="7345664" y="1798730"/>
            <a:ext cx="727918" cy="301690"/>
            <a:chOff x="6884689" y="2216688"/>
            <a:chExt cx="760945" cy="390563"/>
          </a:xfrm>
        </p:grpSpPr>
        <p:sp>
          <p:nvSpPr>
            <p:cNvPr id="11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1" name="Groupe 57"/>
            <p:cNvGrpSpPr>
              <a:grpSpLocks/>
            </p:cNvGrpSpPr>
            <p:nvPr/>
          </p:nvGrpSpPr>
          <p:grpSpPr bwMode="auto">
            <a:xfrm>
              <a:off x="6884689" y="2295893"/>
              <a:ext cx="754686" cy="250505"/>
              <a:chOff x="6884689" y="2295893"/>
              <a:chExt cx="754686" cy="250505"/>
            </a:xfrm>
          </p:grpSpPr>
          <p:sp>
            <p:nvSpPr>
              <p:cNvPr id="11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3980" y="2299024"/>
                <a:ext cx="385395" cy="24550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32</a:t>
                </a:r>
              </a:p>
            </p:txBody>
          </p:sp>
          <p:sp>
            <p:nvSpPr>
              <p:cNvPr id="1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4689" y="2295893"/>
                <a:ext cx="34374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25</a:t>
                </a:r>
              </a:p>
            </p:txBody>
          </p:sp>
        </p:grpSp>
      </p:grpSp>
      <p:grpSp>
        <p:nvGrpSpPr>
          <p:cNvPr id="114" name="Groupe 66"/>
          <p:cNvGrpSpPr>
            <a:grpSpLocks/>
          </p:cNvGrpSpPr>
          <p:nvPr/>
        </p:nvGrpSpPr>
        <p:grpSpPr bwMode="auto">
          <a:xfrm>
            <a:off x="5186107" y="4110127"/>
            <a:ext cx="739637" cy="301690"/>
            <a:chOff x="6872440" y="2216689"/>
            <a:chExt cx="773196" cy="390563"/>
          </a:xfrm>
        </p:grpSpPr>
        <p:sp>
          <p:nvSpPr>
            <p:cNvPr id="11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6" name="Groupe 57"/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1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1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119" name="Groupe 66"/>
          <p:cNvGrpSpPr>
            <a:grpSpLocks/>
          </p:cNvGrpSpPr>
          <p:nvPr/>
        </p:nvGrpSpPr>
        <p:grpSpPr bwMode="auto">
          <a:xfrm>
            <a:off x="5192254" y="4724240"/>
            <a:ext cx="739637" cy="301690"/>
            <a:chOff x="6872440" y="2216689"/>
            <a:chExt cx="773196" cy="390563"/>
          </a:xfrm>
        </p:grpSpPr>
        <p:sp>
          <p:nvSpPr>
            <p:cNvPr id="12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1" name="Groupe 57"/>
            <p:cNvGrpSpPr>
              <a:grpSpLocks/>
            </p:cNvGrpSpPr>
            <p:nvPr/>
          </p:nvGrpSpPr>
          <p:grpSpPr bwMode="auto">
            <a:xfrm>
              <a:off x="6872440" y="2283343"/>
              <a:ext cx="766210" cy="260890"/>
              <a:chOff x="6872440" y="2283343"/>
              <a:chExt cx="766210" cy="260890"/>
            </a:xfrm>
          </p:grpSpPr>
          <p:sp>
            <p:nvSpPr>
              <p:cNvPr id="122" name="WordArt 2547"/>
              <p:cNvSpPr>
                <a:spLocks/>
              </p:cNvSpPr>
              <p:nvPr/>
            </p:nvSpPr>
            <p:spPr bwMode="auto">
              <a:xfrm>
                <a:off x="7265597" y="2283343"/>
                <a:ext cx="373053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37</a:t>
                </a:r>
              </a:p>
            </p:txBody>
          </p:sp>
          <p:sp>
            <p:nvSpPr>
              <p:cNvPr id="12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21" name="Groupe 66">
            <a:extLst>
              <a:ext uri="{FF2B5EF4-FFF2-40B4-BE49-F238E27FC236}">
                <a16:creationId xmlns:a16="http://schemas.microsoft.com/office/drawing/2014/main" id="{F324C0F1-9621-25BF-7F37-5EA598AAB463}"/>
              </a:ext>
            </a:extLst>
          </p:cNvPr>
          <p:cNvGrpSpPr>
            <a:grpSpLocks/>
          </p:cNvGrpSpPr>
          <p:nvPr/>
        </p:nvGrpSpPr>
        <p:grpSpPr bwMode="auto">
          <a:xfrm>
            <a:off x="9606686" y="2411132"/>
            <a:ext cx="733549" cy="301690"/>
            <a:chOff x="6878802" y="2216688"/>
            <a:chExt cx="766832" cy="390563"/>
          </a:xfrm>
        </p:grpSpPr>
        <p:sp>
          <p:nvSpPr>
            <p:cNvPr id="22" name="ZoneTexte 72">
              <a:extLst>
                <a:ext uri="{FF2B5EF4-FFF2-40B4-BE49-F238E27FC236}">
                  <a16:creationId xmlns:a16="http://schemas.microsoft.com/office/drawing/2014/main" id="{7B797548-9F59-8201-C0BC-0F71F1289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4" name="Groupe 57">
              <a:extLst>
                <a:ext uri="{FF2B5EF4-FFF2-40B4-BE49-F238E27FC236}">
                  <a16:creationId xmlns:a16="http://schemas.microsoft.com/office/drawing/2014/main" id="{22ED2CC7-19B2-55B9-E5E6-B262B49381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128" name="WordArt 2547">
                <a:extLst>
                  <a:ext uri="{FF2B5EF4-FFF2-40B4-BE49-F238E27FC236}">
                    <a16:creationId xmlns:a16="http://schemas.microsoft.com/office/drawing/2014/main" id="{F93AC169-D0A4-4F9A-9293-9303E65A5200}"/>
                  </a:ext>
                </a:extLst>
              </p:cNvPr>
              <p:cNvSpPr/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33</a:t>
                </a:r>
              </a:p>
            </p:txBody>
          </p:sp>
          <p:sp>
            <p:nvSpPr>
              <p:cNvPr id="131" name="WordArt 2550">
                <a:extLst>
                  <a:ext uri="{FF2B5EF4-FFF2-40B4-BE49-F238E27FC236}">
                    <a16:creationId xmlns:a16="http://schemas.microsoft.com/office/drawing/2014/main" id="{0D427AE5-7B82-FC24-36F9-104B07BE735C}"/>
                  </a:ext>
                </a:extLst>
              </p:cNvPr>
              <p:cNvSpPr/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137" name="Groupe 66">
            <a:extLst>
              <a:ext uri="{FF2B5EF4-FFF2-40B4-BE49-F238E27FC236}">
                <a16:creationId xmlns:a16="http://schemas.microsoft.com/office/drawing/2014/main" id="{289789A7-5E39-6C2C-12D7-E369F7C51FDF}"/>
              </a:ext>
            </a:extLst>
          </p:cNvPr>
          <p:cNvGrpSpPr>
            <a:grpSpLocks/>
          </p:cNvGrpSpPr>
          <p:nvPr/>
        </p:nvGrpSpPr>
        <p:grpSpPr bwMode="auto">
          <a:xfrm>
            <a:off x="5196224" y="3552272"/>
            <a:ext cx="739637" cy="301690"/>
            <a:chOff x="6872440" y="2216689"/>
            <a:chExt cx="773196" cy="390563"/>
          </a:xfrm>
        </p:grpSpPr>
        <p:sp>
          <p:nvSpPr>
            <p:cNvPr id="138" name="ZoneTexte 72">
              <a:extLst>
                <a:ext uri="{FF2B5EF4-FFF2-40B4-BE49-F238E27FC236}">
                  <a16:creationId xmlns:a16="http://schemas.microsoft.com/office/drawing/2014/main" id="{C61B36A4-0C19-E754-5593-90125FCCA7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39" name="Groupe 57">
              <a:extLst>
                <a:ext uri="{FF2B5EF4-FFF2-40B4-BE49-F238E27FC236}">
                  <a16:creationId xmlns:a16="http://schemas.microsoft.com/office/drawing/2014/main" id="{80BDD401-B124-2FAE-E387-CB14407794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42" name="WordArt 2547">
                <a:extLst>
                  <a:ext uri="{FF2B5EF4-FFF2-40B4-BE49-F238E27FC236}">
                    <a16:creationId xmlns:a16="http://schemas.microsoft.com/office/drawing/2014/main" id="{2E680855-C7CC-D59A-EC37-E946FCC00EA4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33</a:t>
                </a:r>
              </a:p>
            </p:txBody>
          </p:sp>
          <p:sp>
            <p:nvSpPr>
              <p:cNvPr id="147" name="WordArt 2550">
                <a:extLst>
                  <a:ext uri="{FF2B5EF4-FFF2-40B4-BE49-F238E27FC236}">
                    <a16:creationId xmlns:a16="http://schemas.microsoft.com/office/drawing/2014/main" id="{12746380-168D-2CAA-94F8-5B7418232219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24</a:t>
                </a:r>
              </a:p>
            </p:txBody>
          </p:sp>
        </p:grpSp>
      </p:grpSp>
      <p:grpSp>
        <p:nvGrpSpPr>
          <p:cNvPr id="148" name="Groupe 66">
            <a:extLst>
              <a:ext uri="{FF2B5EF4-FFF2-40B4-BE49-F238E27FC236}">
                <a16:creationId xmlns:a16="http://schemas.microsoft.com/office/drawing/2014/main" id="{23788F7D-1CE9-167E-279F-2AC382569B99}"/>
              </a:ext>
            </a:extLst>
          </p:cNvPr>
          <p:cNvGrpSpPr>
            <a:grpSpLocks/>
          </p:cNvGrpSpPr>
          <p:nvPr/>
        </p:nvGrpSpPr>
        <p:grpSpPr bwMode="auto">
          <a:xfrm>
            <a:off x="5183002" y="2965626"/>
            <a:ext cx="739637" cy="301690"/>
            <a:chOff x="6872440" y="2216689"/>
            <a:chExt cx="773196" cy="390563"/>
          </a:xfrm>
        </p:grpSpPr>
        <p:sp>
          <p:nvSpPr>
            <p:cNvPr id="149" name="ZoneTexte 72">
              <a:extLst>
                <a:ext uri="{FF2B5EF4-FFF2-40B4-BE49-F238E27FC236}">
                  <a16:creationId xmlns:a16="http://schemas.microsoft.com/office/drawing/2014/main" id="{C4030834-0431-B25D-7D99-C31D9DA970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55" name="Groupe 57">
              <a:extLst>
                <a:ext uri="{FF2B5EF4-FFF2-40B4-BE49-F238E27FC236}">
                  <a16:creationId xmlns:a16="http://schemas.microsoft.com/office/drawing/2014/main" id="{8075D170-D579-3D9D-8A09-7B7B82DAA8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56" name="WordArt 2547">
                <a:extLst>
                  <a:ext uri="{FF2B5EF4-FFF2-40B4-BE49-F238E27FC236}">
                    <a16:creationId xmlns:a16="http://schemas.microsoft.com/office/drawing/2014/main" id="{F45577B0-249F-AC33-9820-067F69B9D4CE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33</a:t>
                </a:r>
              </a:p>
            </p:txBody>
          </p:sp>
          <p:sp>
            <p:nvSpPr>
              <p:cNvPr id="157" name="WordArt 2550">
                <a:extLst>
                  <a:ext uri="{FF2B5EF4-FFF2-40B4-BE49-F238E27FC236}">
                    <a16:creationId xmlns:a16="http://schemas.microsoft.com/office/drawing/2014/main" id="{D4DF5DEB-2DEB-C877-0DAE-CB31F5C7E53B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24</a:t>
                </a:r>
              </a:p>
            </p:txBody>
          </p:sp>
        </p:grpSp>
      </p:grpSp>
      <p:grpSp>
        <p:nvGrpSpPr>
          <p:cNvPr id="164" name="Groupe 66">
            <a:extLst>
              <a:ext uri="{FF2B5EF4-FFF2-40B4-BE49-F238E27FC236}">
                <a16:creationId xmlns:a16="http://schemas.microsoft.com/office/drawing/2014/main" id="{98C91465-407F-2BFE-7CAA-3DCE3DF3B36A}"/>
              </a:ext>
            </a:extLst>
          </p:cNvPr>
          <p:cNvGrpSpPr>
            <a:grpSpLocks/>
          </p:cNvGrpSpPr>
          <p:nvPr/>
        </p:nvGrpSpPr>
        <p:grpSpPr bwMode="auto">
          <a:xfrm>
            <a:off x="7400226" y="3495616"/>
            <a:ext cx="723161" cy="301690"/>
            <a:chOff x="6889664" y="2216689"/>
            <a:chExt cx="755972" cy="390563"/>
          </a:xfrm>
        </p:grpSpPr>
        <p:sp>
          <p:nvSpPr>
            <p:cNvPr id="165" name="ZoneTexte 72">
              <a:extLst>
                <a:ext uri="{FF2B5EF4-FFF2-40B4-BE49-F238E27FC236}">
                  <a16:creationId xmlns:a16="http://schemas.microsoft.com/office/drawing/2014/main" id="{2FB82062-668B-4AE8-C15D-0BBCF37E60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66" name="Groupe 57">
              <a:extLst>
                <a:ext uri="{FF2B5EF4-FFF2-40B4-BE49-F238E27FC236}">
                  <a16:creationId xmlns:a16="http://schemas.microsoft.com/office/drawing/2014/main" id="{A8F814C8-A592-26AD-2755-19B3637D54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167" name="WordArt 2547">
                <a:extLst>
                  <a:ext uri="{FF2B5EF4-FFF2-40B4-BE49-F238E27FC236}">
                    <a16:creationId xmlns:a16="http://schemas.microsoft.com/office/drawing/2014/main" id="{F72603F1-D009-DFA4-A318-CD7F0E3194F8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168" name="WordArt 2550">
                <a:extLst>
                  <a:ext uri="{FF2B5EF4-FFF2-40B4-BE49-F238E27FC236}">
                    <a16:creationId xmlns:a16="http://schemas.microsoft.com/office/drawing/2014/main" id="{B0226F21-2EA3-D423-6883-45BEBB21CA9B}"/>
                  </a:ext>
                </a:extLst>
              </p:cNvPr>
              <p:cNvSpPr/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169" name="Groupe 66">
            <a:extLst>
              <a:ext uri="{FF2B5EF4-FFF2-40B4-BE49-F238E27FC236}">
                <a16:creationId xmlns:a16="http://schemas.microsoft.com/office/drawing/2014/main" id="{CD51ABE0-67CC-5FA9-DF4D-B6D4B7B0AEA4}"/>
              </a:ext>
            </a:extLst>
          </p:cNvPr>
          <p:cNvGrpSpPr>
            <a:grpSpLocks/>
          </p:cNvGrpSpPr>
          <p:nvPr/>
        </p:nvGrpSpPr>
        <p:grpSpPr bwMode="auto">
          <a:xfrm>
            <a:off x="9562057" y="3513619"/>
            <a:ext cx="784891" cy="301690"/>
            <a:chOff x="6838969" y="2216689"/>
            <a:chExt cx="820503" cy="390563"/>
          </a:xfrm>
        </p:grpSpPr>
        <p:sp>
          <p:nvSpPr>
            <p:cNvPr id="170" name="ZoneTexte 72">
              <a:extLst>
                <a:ext uri="{FF2B5EF4-FFF2-40B4-BE49-F238E27FC236}">
                  <a16:creationId xmlns:a16="http://schemas.microsoft.com/office/drawing/2014/main" id="{C125B7D9-F539-092B-1C4D-6CD1D938C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71" name="Groupe 57">
              <a:extLst>
                <a:ext uri="{FF2B5EF4-FFF2-40B4-BE49-F238E27FC236}">
                  <a16:creationId xmlns:a16="http://schemas.microsoft.com/office/drawing/2014/main" id="{8F534AFA-8D6A-EAB4-019F-3C4C31E1F3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820503" cy="277476"/>
              <a:chOff x="6838969" y="2263130"/>
              <a:chExt cx="820503" cy="277476"/>
            </a:xfrm>
          </p:grpSpPr>
          <p:sp>
            <p:nvSpPr>
              <p:cNvPr id="172" name="WordArt 2547">
                <a:extLst>
                  <a:ext uri="{FF2B5EF4-FFF2-40B4-BE49-F238E27FC236}">
                    <a16:creationId xmlns:a16="http://schemas.microsoft.com/office/drawing/2014/main" id="{C7B69422-8812-0E9B-62B0-27CE08187B89}"/>
                  </a:ext>
                </a:extLst>
              </p:cNvPr>
              <p:cNvSpPr/>
              <p:nvPr/>
            </p:nvSpPr>
            <p:spPr bwMode="auto">
              <a:xfrm>
                <a:off x="7286420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173" name="WordArt 2550">
                <a:extLst>
                  <a:ext uri="{FF2B5EF4-FFF2-40B4-BE49-F238E27FC236}">
                    <a16:creationId xmlns:a16="http://schemas.microsoft.com/office/drawing/2014/main" id="{B249CA25-8204-F746-A7C8-96B9B45CDAD7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83" name="Groupe 66">
            <a:extLst>
              <a:ext uri="{FF2B5EF4-FFF2-40B4-BE49-F238E27FC236}">
                <a16:creationId xmlns:a16="http://schemas.microsoft.com/office/drawing/2014/main" id="{AD50D17F-B9FD-015D-8A4D-A78DAE61B0A9}"/>
              </a:ext>
            </a:extLst>
          </p:cNvPr>
          <p:cNvGrpSpPr>
            <a:grpSpLocks/>
          </p:cNvGrpSpPr>
          <p:nvPr/>
        </p:nvGrpSpPr>
        <p:grpSpPr bwMode="auto">
          <a:xfrm>
            <a:off x="9613600" y="5875653"/>
            <a:ext cx="760417" cy="301690"/>
            <a:chOff x="6850716" y="2216688"/>
            <a:chExt cx="794918" cy="390563"/>
          </a:xfrm>
        </p:grpSpPr>
        <p:sp>
          <p:nvSpPr>
            <p:cNvPr id="95" name="ZoneTexte 72">
              <a:extLst>
                <a:ext uri="{FF2B5EF4-FFF2-40B4-BE49-F238E27FC236}">
                  <a16:creationId xmlns:a16="http://schemas.microsoft.com/office/drawing/2014/main" id="{8FF0F29A-1900-398E-451D-2F8817764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6" name="Groupe 57">
              <a:extLst>
                <a:ext uri="{FF2B5EF4-FFF2-40B4-BE49-F238E27FC236}">
                  <a16:creationId xmlns:a16="http://schemas.microsoft.com/office/drawing/2014/main" id="{C7E7F743-7EFB-61DF-1C7A-D717022104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8" name="WordArt 2547">
                <a:extLst>
                  <a:ext uri="{FF2B5EF4-FFF2-40B4-BE49-F238E27FC236}">
                    <a16:creationId xmlns:a16="http://schemas.microsoft.com/office/drawing/2014/main" id="{C9B9DB91-8B28-42DE-291F-E3F6450896A8}"/>
                  </a:ext>
                </a:extLst>
              </p:cNvPr>
              <p:cNvSpPr/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125" name="WordArt 2550">
                <a:extLst>
                  <a:ext uri="{FF2B5EF4-FFF2-40B4-BE49-F238E27FC236}">
                    <a16:creationId xmlns:a16="http://schemas.microsoft.com/office/drawing/2014/main" id="{C6022AA5-E54F-E9E7-4C85-76206687C458}"/>
                  </a:ext>
                </a:extLst>
              </p:cNvPr>
              <p:cNvSpPr/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132" name="Groupe 66">
            <a:extLst>
              <a:ext uri="{FF2B5EF4-FFF2-40B4-BE49-F238E27FC236}">
                <a16:creationId xmlns:a16="http://schemas.microsoft.com/office/drawing/2014/main" id="{2B9EAC36-844F-35C5-E6D6-78FBE3DD116C}"/>
              </a:ext>
            </a:extLst>
          </p:cNvPr>
          <p:cNvGrpSpPr>
            <a:grpSpLocks/>
          </p:cNvGrpSpPr>
          <p:nvPr/>
        </p:nvGrpSpPr>
        <p:grpSpPr bwMode="auto">
          <a:xfrm>
            <a:off x="9583740" y="4038366"/>
            <a:ext cx="771655" cy="301690"/>
            <a:chOff x="6838969" y="2216689"/>
            <a:chExt cx="806667" cy="390563"/>
          </a:xfrm>
        </p:grpSpPr>
        <p:sp>
          <p:nvSpPr>
            <p:cNvPr id="134" name="ZoneTexte 72">
              <a:extLst>
                <a:ext uri="{FF2B5EF4-FFF2-40B4-BE49-F238E27FC236}">
                  <a16:creationId xmlns:a16="http://schemas.microsoft.com/office/drawing/2014/main" id="{9F47B16D-9D9B-612B-7FBC-204671F38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40" name="Groupe 57">
              <a:extLst>
                <a:ext uri="{FF2B5EF4-FFF2-40B4-BE49-F238E27FC236}">
                  <a16:creationId xmlns:a16="http://schemas.microsoft.com/office/drawing/2014/main" id="{C72FD3B1-BF8C-A17D-18D1-DF96795FC5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793451" cy="277476"/>
              <a:chOff x="6838969" y="2263130"/>
              <a:chExt cx="793451" cy="277476"/>
            </a:xfrm>
          </p:grpSpPr>
          <p:sp>
            <p:nvSpPr>
              <p:cNvPr id="141" name="WordArt 2547">
                <a:extLst>
                  <a:ext uri="{FF2B5EF4-FFF2-40B4-BE49-F238E27FC236}">
                    <a16:creationId xmlns:a16="http://schemas.microsoft.com/office/drawing/2014/main" id="{17122980-C8FC-C956-BAAA-DE1A2B50E7AA}"/>
                  </a:ext>
                </a:extLst>
              </p:cNvPr>
              <p:cNvSpPr/>
              <p:nvPr/>
            </p:nvSpPr>
            <p:spPr bwMode="auto">
              <a:xfrm>
                <a:off x="7259368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43" name="WordArt 2550">
                <a:extLst>
                  <a:ext uri="{FF2B5EF4-FFF2-40B4-BE49-F238E27FC236}">
                    <a16:creationId xmlns:a16="http://schemas.microsoft.com/office/drawing/2014/main" id="{04747D58-FDFA-5D46-B2C6-B021F61B58C1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pic>
        <p:nvPicPr>
          <p:cNvPr id="161" name="Image 160">
            <a:extLst>
              <a:ext uri="{FF2B5EF4-FFF2-40B4-BE49-F238E27FC236}">
                <a16:creationId xmlns:a16="http://schemas.microsoft.com/office/drawing/2014/main" id="{84DDFD7D-23CB-0EB6-40C0-F5EDAEA51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217" y="5191943"/>
            <a:ext cx="518205" cy="487722"/>
          </a:xfrm>
          <a:prstGeom prst="rect">
            <a:avLst/>
          </a:prstGeom>
        </p:spPr>
      </p:pic>
      <p:pic>
        <p:nvPicPr>
          <p:cNvPr id="163" name="Image 162">
            <a:extLst>
              <a:ext uri="{FF2B5EF4-FFF2-40B4-BE49-F238E27FC236}">
                <a16:creationId xmlns:a16="http://schemas.microsoft.com/office/drawing/2014/main" id="{CD4C7047-0467-863D-6ACD-454D87A35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4103" y="3425382"/>
            <a:ext cx="518205" cy="487722"/>
          </a:xfrm>
          <a:prstGeom prst="rect">
            <a:avLst/>
          </a:prstGeom>
        </p:spPr>
      </p:pic>
      <p:pic>
        <p:nvPicPr>
          <p:cNvPr id="42" name="Image 41">
            <a:extLst>
              <a:ext uri="{FF2B5EF4-FFF2-40B4-BE49-F238E27FC236}">
                <a16:creationId xmlns:a16="http://schemas.microsoft.com/office/drawing/2014/main" id="{79FACE9B-75E0-9B22-4896-C32476B004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5950" y="2909461"/>
            <a:ext cx="493819" cy="432854"/>
          </a:xfrm>
          <a:prstGeom prst="rect">
            <a:avLst/>
          </a:prstGeom>
        </p:spPr>
      </p:pic>
      <p:pic>
        <p:nvPicPr>
          <p:cNvPr id="19" name="Image 18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D0F475D8-1B3C-9D75-C047-1790644F2184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6114216" y="2919377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FBCE9B25-115A-8C13-D717-87D6BF750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4310" y="4616707"/>
            <a:ext cx="518205" cy="487722"/>
          </a:xfrm>
          <a:prstGeom prst="rect">
            <a:avLst/>
          </a:prstGeom>
        </p:spPr>
      </p:pic>
      <p:pic>
        <p:nvPicPr>
          <p:cNvPr id="85" name="Image 84">
            <a:extLst>
              <a:ext uri="{FF2B5EF4-FFF2-40B4-BE49-F238E27FC236}">
                <a16:creationId xmlns:a16="http://schemas.microsoft.com/office/drawing/2014/main" id="{6431CB51-91AE-A5C4-44CE-08981F3D74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3109" y="1713191"/>
            <a:ext cx="518205" cy="487722"/>
          </a:xfrm>
          <a:prstGeom prst="rect">
            <a:avLst/>
          </a:prstGeom>
        </p:spPr>
      </p:pic>
      <p:pic>
        <p:nvPicPr>
          <p:cNvPr id="94" name="Image 93">
            <a:extLst>
              <a:ext uri="{FF2B5EF4-FFF2-40B4-BE49-F238E27FC236}">
                <a16:creationId xmlns:a16="http://schemas.microsoft.com/office/drawing/2014/main" id="{F05EC1A9-0FA4-F036-208E-E83D12A50F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753339"/>
            <a:ext cx="518205" cy="487722"/>
          </a:xfrm>
          <a:prstGeom prst="rect">
            <a:avLst/>
          </a:prstGeom>
        </p:spPr>
      </p:pic>
      <p:pic>
        <p:nvPicPr>
          <p:cNvPr id="97" name="Image 96">
            <a:extLst>
              <a:ext uri="{FF2B5EF4-FFF2-40B4-BE49-F238E27FC236}">
                <a16:creationId xmlns:a16="http://schemas.microsoft.com/office/drawing/2014/main" id="{A881B5E4-7CA3-D8B5-FB1A-E17DD34135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216" y="2314959"/>
            <a:ext cx="518205" cy="487722"/>
          </a:xfrm>
          <a:prstGeom prst="rect">
            <a:avLst/>
          </a:prstGeom>
        </p:spPr>
      </p:pic>
      <p:pic>
        <p:nvPicPr>
          <p:cNvPr id="99" name="Image 98">
            <a:extLst>
              <a:ext uri="{FF2B5EF4-FFF2-40B4-BE49-F238E27FC236}">
                <a16:creationId xmlns:a16="http://schemas.microsoft.com/office/drawing/2014/main" id="{EEEF7031-C2DD-49D2-5E25-A294D779A5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9538" y="4553227"/>
            <a:ext cx="493819" cy="432854"/>
          </a:xfrm>
          <a:prstGeom prst="rect">
            <a:avLst/>
          </a:prstGeom>
        </p:spPr>
      </p:pic>
      <p:pic>
        <p:nvPicPr>
          <p:cNvPr id="100" name="Image 99">
            <a:extLst>
              <a:ext uri="{FF2B5EF4-FFF2-40B4-BE49-F238E27FC236}">
                <a16:creationId xmlns:a16="http://schemas.microsoft.com/office/drawing/2014/main" id="{0671DFE5-D45C-5EFE-9022-350DFC932C2B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24608" t="9552" r="15138" b="11642"/>
          <a:stretch>
            <a:fillRect/>
          </a:stretch>
        </p:blipFill>
        <p:spPr bwMode="auto">
          <a:xfrm rot="10800000" flipV="1">
            <a:off x="6096000" y="4588646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3ADB5DF4-8BC3-F07E-E923-680DAA421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7473" y="3463338"/>
            <a:ext cx="518205" cy="487722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8193882E-FC54-F0CD-98A9-2E57B1665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4104" y="5187496"/>
            <a:ext cx="518205" cy="487722"/>
          </a:xfrm>
          <a:prstGeom prst="rect">
            <a:avLst/>
          </a:prstGeom>
        </p:spPr>
      </p:pic>
      <p:pic>
        <p:nvPicPr>
          <p:cNvPr id="80" name="Image 79">
            <a:extLst>
              <a:ext uri="{FF2B5EF4-FFF2-40B4-BE49-F238E27FC236}">
                <a16:creationId xmlns:a16="http://schemas.microsoft.com/office/drawing/2014/main" id="{09BE12F6-3CCD-9F40-B38D-7F108B4E246D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rcRect l="11074" t="15198" r="16859" b="20264"/>
          <a:stretch>
            <a:fillRect/>
          </a:stretch>
        </p:blipFill>
        <p:spPr bwMode="auto">
          <a:xfrm>
            <a:off x="6100270" y="5804490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Image 39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6E2D20AC-B7B5-0074-5AD7-3687B27EC31C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3912915" y="2902091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" name="Image 85">
            <a:extLst>
              <a:ext uri="{FF2B5EF4-FFF2-40B4-BE49-F238E27FC236}">
                <a16:creationId xmlns:a16="http://schemas.microsoft.com/office/drawing/2014/main" id="{ED0C73D1-4EDC-207F-8B98-531171ABE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0231" y="4018729"/>
            <a:ext cx="518205" cy="487722"/>
          </a:xfrm>
          <a:prstGeom prst="rect">
            <a:avLst/>
          </a:prstGeom>
        </p:spPr>
      </p:pic>
      <p:pic>
        <p:nvPicPr>
          <p:cNvPr id="17" name="Image 16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3EC7E3DA-349B-5DC0-107C-CD06E200D726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8355250" y="1772255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FE2D8A7F-B15A-05B0-84B6-33193B9143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2463" y="2306503"/>
            <a:ext cx="518205" cy="487722"/>
          </a:xfrm>
          <a:prstGeom prst="rect">
            <a:avLst/>
          </a:prstGeom>
        </p:spPr>
      </p:pic>
      <p:pic>
        <p:nvPicPr>
          <p:cNvPr id="79" name="Image 78">
            <a:extLst>
              <a:ext uri="{FF2B5EF4-FFF2-40B4-BE49-F238E27FC236}">
                <a16:creationId xmlns:a16="http://schemas.microsoft.com/office/drawing/2014/main" id="{AABE217A-3305-8F2C-9F22-F66CEDB946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5145" y="3435940"/>
            <a:ext cx="493819" cy="432854"/>
          </a:xfrm>
          <a:prstGeom prst="rect">
            <a:avLst/>
          </a:prstGeom>
        </p:spPr>
      </p:pic>
      <p:pic>
        <p:nvPicPr>
          <p:cNvPr id="81" name="Image 80">
            <a:extLst>
              <a:ext uri="{FF2B5EF4-FFF2-40B4-BE49-F238E27FC236}">
                <a16:creationId xmlns:a16="http://schemas.microsoft.com/office/drawing/2014/main" id="{482DEE9A-14D2-8B4D-99DB-2D3D99682A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2951" y="5187496"/>
            <a:ext cx="518205" cy="487722"/>
          </a:xfrm>
          <a:prstGeom prst="rect">
            <a:avLst/>
          </a:prstGeom>
        </p:spPr>
      </p:pic>
      <p:pic>
        <p:nvPicPr>
          <p:cNvPr id="82" name="Image 81">
            <a:extLst>
              <a:ext uri="{FF2B5EF4-FFF2-40B4-BE49-F238E27FC236}">
                <a16:creationId xmlns:a16="http://schemas.microsoft.com/office/drawing/2014/main" id="{F6A16C00-F2C1-3F1D-CAC2-13D8EE780986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24608" t="9552" r="15138" b="11642"/>
          <a:stretch>
            <a:fillRect/>
          </a:stretch>
        </p:blipFill>
        <p:spPr bwMode="auto">
          <a:xfrm rot="10800000" flipV="1">
            <a:off x="8357919" y="3982550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9" name="Image 128">
            <a:extLst>
              <a:ext uri="{FF2B5EF4-FFF2-40B4-BE49-F238E27FC236}">
                <a16:creationId xmlns:a16="http://schemas.microsoft.com/office/drawing/2014/main" id="{5B971919-DF72-5F3F-C17B-A00576D215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8853" y="3419910"/>
            <a:ext cx="493819" cy="432854"/>
          </a:xfrm>
          <a:prstGeom prst="rect">
            <a:avLst/>
          </a:prstGeom>
        </p:spPr>
      </p:pic>
      <p:pic>
        <p:nvPicPr>
          <p:cNvPr id="130" name="Image 129">
            <a:extLst>
              <a:ext uri="{FF2B5EF4-FFF2-40B4-BE49-F238E27FC236}">
                <a16:creationId xmlns:a16="http://schemas.microsoft.com/office/drawing/2014/main" id="{CAE78D92-DFD0-32B5-B5C8-C2187D5784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5145" y="3969741"/>
            <a:ext cx="493819" cy="432854"/>
          </a:xfrm>
          <a:prstGeom prst="rect">
            <a:avLst/>
          </a:prstGeom>
        </p:spPr>
      </p:pic>
      <p:pic>
        <p:nvPicPr>
          <p:cNvPr id="133" name="Image 132">
            <a:extLst>
              <a:ext uri="{FF2B5EF4-FFF2-40B4-BE49-F238E27FC236}">
                <a16:creationId xmlns:a16="http://schemas.microsoft.com/office/drawing/2014/main" id="{216BB402-0D45-A441-81A1-4351FE4879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4167" y="2302623"/>
            <a:ext cx="493819" cy="432854"/>
          </a:xfrm>
          <a:prstGeom prst="rect">
            <a:avLst/>
          </a:prstGeom>
        </p:spPr>
      </p:pic>
      <p:pic>
        <p:nvPicPr>
          <p:cNvPr id="135" name="Image 134">
            <a:extLst>
              <a:ext uri="{FF2B5EF4-FFF2-40B4-BE49-F238E27FC236}">
                <a16:creationId xmlns:a16="http://schemas.microsoft.com/office/drawing/2014/main" id="{6D504F68-F8A3-76DF-50CF-3EF06AA1376F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rcRect l="11074" t="15198" r="16859" b="20264"/>
          <a:stretch>
            <a:fillRect/>
          </a:stretch>
        </p:blipFill>
        <p:spPr bwMode="auto">
          <a:xfrm>
            <a:off x="8346627" y="5753804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6" name="Image 135">
            <a:extLst>
              <a:ext uri="{FF2B5EF4-FFF2-40B4-BE49-F238E27FC236}">
                <a16:creationId xmlns:a16="http://schemas.microsoft.com/office/drawing/2014/main" id="{0D92327D-C421-30E3-B2B2-B6F21A0AE3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3301" y="5770982"/>
            <a:ext cx="518205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108646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130</Words>
  <Application>Microsoft Office PowerPoint</Application>
  <PresentationFormat>Grand écran</PresentationFormat>
  <Paragraphs>86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Arial Black</vt:lpstr>
      <vt:lpstr>Calibri</vt:lpstr>
      <vt:lpstr>Calibri Light</vt:lpstr>
      <vt:lpstr>Times New Roman</vt:lpstr>
      <vt:lpstr>1_Thème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PREVISION</dc:creator>
  <cp:lastModifiedBy>PREVISION</cp:lastModifiedBy>
  <cp:revision>27</cp:revision>
  <dcterms:created xsi:type="dcterms:W3CDTF">2025-09-19T17:39:45Z</dcterms:created>
  <dcterms:modified xsi:type="dcterms:W3CDTF">2026-01-19T15:35:50Z</dcterms:modified>
</cp:coreProperties>
</file>