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183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CF9D0-1658-405B-8D5A-C66B63AB5F66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B67BA-3D5F-4259-AAC8-15BC974E01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3178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524206-49EB-4759-AB1C-25521A121A9A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7809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21/01/2026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36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21/01/2026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551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21/01/2026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2662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21/01/2026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99246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21/01/2026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209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21/01/2026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293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21/01/2026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9635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21/01/2026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688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21/01/2026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917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21/01/2026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1774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5C80-9EFF-4022-BAD4-00DEE54A261A}" type="datetimeFigureOut">
              <a:rPr lang="fr-FR" smtClean="0"/>
              <a:t>21/01/2026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6945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E5C80-9EFF-4022-BAD4-00DEE54A261A}" type="datetimeFigureOut">
              <a:rPr lang="fr-FR" smtClean="0"/>
              <a:t>21/01/2026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9335B-AE42-4519-8656-C8D6E4AF04B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0774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596242" y="1016583"/>
          <a:ext cx="8999516" cy="5403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17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JEUDI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VENDREDI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SAMEDI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LOME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ATAKPAME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441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KPALIME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017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BLITTA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49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SOKODE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30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KARA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BASSAR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8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DAPAONG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1334196" y="200622"/>
            <a:ext cx="8999516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    PREVISION DU 22 AU 24 JANVIER 2026</a:t>
            </a:r>
          </a:p>
        </p:txBody>
      </p:sp>
      <p:grpSp>
        <p:nvGrpSpPr>
          <p:cNvPr id="4" name="Groupe 66"/>
          <p:cNvGrpSpPr>
            <a:grpSpLocks/>
          </p:cNvGrpSpPr>
          <p:nvPr/>
        </p:nvGrpSpPr>
        <p:grpSpPr bwMode="auto">
          <a:xfrm>
            <a:off x="5143657" y="1938373"/>
            <a:ext cx="743943" cy="301690"/>
            <a:chOff x="6867940" y="2216689"/>
            <a:chExt cx="777696" cy="390563"/>
          </a:xfrm>
        </p:grpSpPr>
        <p:sp>
          <p:nvSpPr>
            <p:cNvPr id="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6" name="Groupe 57"/>
            <p:cNvGrpSpPr>
              <a:grpSpLocks/>
            </p:cNvGrpSpPr>
            <p:nvPr/>
          </p:nvGrpSpPr>
          <p:grpSpPr bwMode="auto">
            <a:xfrm>
              <a:off x="6867940" y="2285464"/>
              <a:ext cx="750585" cy="250504"/>
              <a:chOff x="6867940" y="2285464"/>
              <a:chExt cx="750585" cy="250504"/>
            </a:xfrm>
          </p:grpSpPr>
          <p:sp>
            <p:nvSpPr>
              <p:cNvPr id="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1" y="2285465"/>
                <a:ext cx="385394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31</a:t>
                </a:r>
              </a:p>
            </p:txBody>
          </p:sp>
          <p:sp>
            <p:nvSpPr>
              <p:cNvPr id="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79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27</a:t>
                </a:r>
              </a:p>
            </p:txBody>
          </p:sp>
        </p:grpSp>
      </p:grpSp>
      <p:grpSp>
        <p:nvGrpSpPr>
          <p:cNvPr id="9" name="Groupe 66"/>
          <p:cNvGrpSpPr>
            <a:grpSpLocks/>
          </p:cNvGrpSpPr>
          <p:nvPr/>
        </p:nvGrpSpPr>
        <p:grpSpPr bwMode="auto">
          <a:xfrm>
            <a:off x="7393374" y="2567195"/>
            <a:ext cx="685094" cy="301690"/>
            <a:chOff x="6929459" y="2216689"/>
            <a:chExt cx="716177" cy="390563"/>
          </a:xfrm>
        </p:grpSpPr>
        <p:sp>
          <p:nvSpPr>
            <p:cNvPr id="1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1" name="Groupe 57"/>
            <p:cNvGrpSpPr>
              <a:grpSpLocks/>
            </p:cNvGrpSpPr>
            <p:nvPr/>
          </p:nvGrpSpPr>
          <p:grpSpPr bwMode="auto">
            <a:xfrm>
              <a:off x="6948082" y="2264512"/>
              <a:ext cx="678567" cy="252818"/>
              <a:chOff x="6948082" y="2264512"/>
              <a:chExt cx="678567" cy="252818"/>
            </a:xfrm>
          </p:grpSpPr>
          <p:sp>
            <p:nvSpPr>
              <p:cNvPr id="12" name="WordArt 2547"/>
              <p:cNvSpPr>
                <a:spLocks/>
              </p:cNvSpPr>
              <p:nvPr/>
            </p:nvSpPr>
            <p:spPr bwMode="auto">
              <a:xfrm>
                <a:off x="7241256" y="2264512"/>
                <a:ext cx="385393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48082" y="2270540"/>
                <a:ext cx="304198" cy="2467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24</a:t>
                </a:r>
              </a:p>
            </p:txBody>
          </p:sp>
        </p:grpSp>
      </p:grpSp>
      <p:grpSp>
        <p:nvGrpSpPr>
          <p:cNvPr id="24" name="Groupe 66"/>
          <p:cNvGrpSpPr>
            <a:grpSpLocks/>
          </p:cNvGrpSpPr>
          <p:nvPr/>
        </p:nvGrpSpPr>
        <p:grpSpPr bwMode="auto">
          <a:xfrm>
            <a:off x="5204856" y="5455410"/>
            <a:ext cx="723161" cy="301690"/>
            <a:chOff x="6889664" y="2216689"/>
            <a:chExt cx="755972" cy="390563"/>
          </a:xfrm>
        </p:grpSpPr>
        <p:sp>
          <p:nvSpPr>
            <p:cNvPr id="2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26" name="Groupe 57"/>
            <p:cNvGrpSpPr>
              <a:grpSpLocks/>
            </p:cNvGrpSpPr>
            <p:nvPr/>
          </p:nvGrpSpPr>
          <p:grpSpPr bwMode="auto">
            <a:xfrm>
              <a:off x="6889664" y="2285464"/>
              <a:ext cx="750636" cy="250504"/>
              <a:chOff x="6889664" y="2285464"/>
              <a:chExt cx="750636" cy="250504"/>
            </a:xfrm>
          </p:grpSpPr>
          <p:sp>
            <p:nvSpPr>
              <p:cNvPr id="2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54905" y="2285464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2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6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20</a:t>
                </a:r>
              </a:p>
            </p:txBody>
          </p:sp>
        </p:grpSp>
      </p:grpSp>
      <p:grpSp>
        <p:nvGrpSpPr>
          <p:cNvPr id="29" name="Groupe 66"/>
          <p:cNvGrpSpPr>
            <a:grpSpLocks/>
          </p:cNvGrpSpPr>
          <p:nvPr/>
        </p:nvGrpSpPr>
        <p:grpSpPr bwMode="auto">
          <a:xfrm>
            <a:off x="5203920" y="6001707"/>
            <a:ext cx="746206" cy="301690"/>
            <a:chOff x="6889664" y="2228938"/>
            <a:chExt cx="780063" cy="390563"/>
          </a:xfrm>
        </p:grpSpPr>
        <p:sp>
          <p:nvSpPr>
            <p:cNvPr id="30" name="ZoneTexte 72"/>
            <p:cNvSpPr txBox="1">
              <a:spLocks noChangeArrowheads="1"/>
            </p:cNvSpPr>
            <p:nvPr/>
          </p:nvSpPr>
          <p:spPr bwMode="auto">
            <a:xfrm>
              <a:off x="6953550" y="222893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31" name="Groupe 57"/>
            <p:cNvGrpSpPr>
              <a:grpSpLocks/>
            </p:cNvGrpSpPr>
            <p:nvPr/>
          </p:nvGrpSpPr>
          <p:grpSpPr bwMode="auto">
            <a:xfrm>
              <a:off x="6889664" y="2312368"/>
              <a:ext cx="761000" cy="250504"/>
              <a:chOff x="6889664" y="2312368"/>
              <a:chExt cx="761000" cy="250504"/>
            </a:xfrm>
          </p:grpSpPr>
          <p:sp>
            <p:nvSpPr>
              <p:cNvPr id="32" name="WordArt 2547"/>
              <p:cNvSpPr>
                <a:spLocks/>
              </p:cNvSpPr>
              <p:nvPr/>
            </p:nvSpPr>
            <p:spPr bwMode="auto">
              <a:xfrm>
                <a:off x="7348582" y="2320375"/>
                <a:ext cx="302082" cy="235541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35</a:t>
                </a:r>
              </a:p>
            </p:txBody>
          </p:sp>
          <p:sp>
            <p:nvSpPr>
              <p:cNvPr id="3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312368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22</a:t>
                </a:r>
              </a:p>
            </p:txBody>
          </p:sp>
        </p:grpSp>
      </p:grpSp>
      <p:grpSp>
        <p:nvGrpSpPr>
          <p:cNvPr id="34" name="Groupe 66"/>
          <p:cNvGrpSpPr>
            <a:grpSpLocks/>
          </p:cNvGrpSpPr>
          <p:nvPr/>
        </p:nvGrpSpPr>
        <p:grpSpPr bwMode="auto">
          <a:xfrm>
            <a:off x="7355750" y="3101122"/>
            <a:ext cx="754334" cy="301690"/>
            <a:chOff x="6857078" y="2216689"/>
            <a:chExt cx="788558" cy="390563"/>
          </a:xfrm>
        </p:grpSpPr>
        <p:sp>
          <p:nvSpPr>
            <p:cNvPr id="3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36" name="Groupe 57"/>
            <p:cNvGrpSpPr>
              <a:grpSpLocks/>
            </p:cNvGrpSpPr>
            <p:nvPr/>
          </p:nvGrpSpPr>
          <p:grpSpPr bwMode="auto">
            <a:xfrm>
              <a:off x="6857078" y="2292484"/>
              <a:ext cx="776477" cy="256936"/>
              <a:chOff x="6857078" y="2292484"/>
              <a:chExt cx="776477" cy="256936"/>
            </a:xfrm>
          </p:grpSpPr>
          <p:sp>
            <p:nvSpPr>
              <p:cNvPr id="3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96315" y="2292484"/>
                <a:ext cx="337240" cy="250772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34</a:t>
                </a:r>
              </a:p>
            </p:txBody>
          </p:sp>
          <p:sp>
            <p:nvSpPr>
              <p:cNvPr id="3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7078" y="2298916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grpSp>
        <p:nvGrpSpPr>
          <p:cNvPr id="44" name="Groupe 66"/>
          <p:cNvGrpSpPr>
            <a:grpSpLocks/>
          </p:cNvGrpSpPr>
          <p:nvPr/>
        </p:nvGrpSpPr>
        <p:grpSpPr bwMode="auto">
          <a:xfrm>
            <a:off x="7388488" y="4200658"/>
            <a:ext cx="832799" cy="301690"/>
            <a:chOff x="6889664" y="2216689"/>
            <a:chExt cx="755972" cy="390563"/>
          </a:xfrm>
        </p:grpSpPr>
        <p:sp>
          <p:nvSpPr>
            <p:cNvPr id="4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46" name="Groupe 57"/>
            <p:cNvGrpSpPr>
              <a:grpSpLocks/>
            </p:cNvGrpSpPr>
            <p:nvPr/>
          </p:nvGrpSpPr>
          <p:grpSpPr bwMode="auto">
            <a:xfrm>
              <a:off x="6889664" y="2279716"/>
              <a:ext cx="722491" cy="260890"/>
              <a:chOff x="6889664" y="2279716"/>
              <a:chExt cx="722491" cy="260890"/>
            </a:xfrm>
          </p:grpSpPr>
          <p:sp>
            <p:nvSpPr>
              <p:cNvPr id="4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4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21</a:t>
                </a:r>
              </a:p>
            </p:txBody>
          </p:sp>
        </p:grpSp>
      </p:grpSp>
      <p:grpSp>
        <p:nvGrpSpPr>
          <p:cNvPr id="49" name="Groupe 66"/>
          <p:cNvGrpSpPr>
            <a:grpSpLocks/>
          </p:cNvGrpSpPr>
          <p:nvPr/>
        </p:nvGrpSpPr>
        <p:grpSpPr bwMode="auto">
          <a:xfrm>
            <a:off x="7419261" y="5435388"/>
            <a:ext cx="685093" cy="301690"/>
            <a:chOff x="6929459" y="2216689"/>
            <a:chExt cx="716177" cy="390563"/>
          </a:xfrm>
        </p:grpSpPr>
        <p:sp>
          <p:nvSpPr>
            <p:cNvPr id="5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51" name="Groupe 57"/>
            <p:cNvGrpSpPr>
              <a:grpSpLocks/>
            </p:cNvGrpSpPr>
            <p:nvPr/>
          </p:nvGrpSpPr>
          <p:grpSpPr bwMode="auto">
            <a:xfrm>
              <a:off x="6941109" y="2285464"/>
              <a:ext cx="677417" cy="245504"/>
              <a:chOff x="6941109" y="2285464"/>
              <a:chExt cx="677417" cy="245504"/>
            </a:xfrm>
          </p:grpSpPr>
          <p:sp>
            <p:nvSpPr>
              <p:cNvPr id="5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1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36</a:t>
                </a:r>
              </a:p>
            </p:txBody>
          </p:sp>
          <p:sp>
            <p:nvSpPr>
              <p:cNvPr id="5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41109" y="2285464"/>
                <a:ext cx="319128" cy="24506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21</a:t>
                </a:r>
              </a:p>
            </p:txBody>
          </p:sp>
        </p:grpSp>
      </p:grpSp>
      <p:grpSp>
        <p:nvGrpSpPr>
          <p:cNvPr id="54" name="Groupe 66"/>
          <p:cNvGrpSpPr>
            <a:grpSpLocks/>
          </p:cNvGrpSpPr>
          <p:nvPr/>
        </p:nvGrpSpPr>
        <p:grpSpPr bwMode="auto">
          <a:xfrm>
            <a:off x="7420207" y="4797632"/>
            <a:ext cx="685095" cy="301690"/>
            <a:chOff x="6929459" y="2216689"/>
            <a:chExt cx="716177" cy="390563"/>
          </a:xfrm>
        </p:grpSpPr>
        <p:sp>
          <p:nvSpPr>
            <p:cNvPr id="5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56" name="Groupe 55"/>
            <p:cNvGrpSpPr>
              <a:grpSpLocks/>
            </p:cNvGrpSpPr>
            <p:nvPr/>
          </p:nvGrpSpPr>
          <p:grpSpPr bwMode="auto">
            <a:xfrm>
              <a:off x="6954940" y="2298440"/>
              <a:ext cx="673473" cy="264659"/>
              <a:chOff x="6954940" y="2298440"/>
              <a:chExt cx="673473" cy="264659"/>
            </a:xfrm>
          </p:grpSpPr>
          <p:sp>
            <p:nvSpPr>
              <p:cNvPr id="57" name="WordArt 2547"/>
              <p:cNvSpPr>
                <a:spLocks/>
              </p:cNvSpPr>
              <p:nvPr/>
            </p:nvSpPr>
            <p:spPr bwMode="auto">
              <a:xfrm>
                <a:off x="7333375" y="2302612"/>
                <a:ext cx="295038" cy="26048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36</a:t>
                </a:r>
              </a:p>
            </p:txBody>
          </p:sp>
          <p:sp>
            <p:nvSpPr>
              <p:cNvPr id="5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54940" y="2298440"/>
                <a:ext cx="305782" cy="260889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21</a:t>
                </a:r>
              </a:p>
            </p:txBody>
          </p:sp>
        </p:grpSp>
      </p:grpSp>
      <p:grpSp>
        <p:nvGrpSpPr>
          <p:cNvPr id="59" name="Groupe 66"/>
          <p:cNvGrpSpPr>
            <a:grpSpLocks/>
          </p:cNvGrpSpPr>
          <p:nvPr/>
        </p:nvGrpSpPr>
        <p:grpSpPr bwMode="auto">
          <a:xfrm>
            <a:off x="7355359" y="6003201"/>
            <a:ext cx="728400" cy="301690"/>
            <a:chOff x="6889664" y="2216689"/>
            <a:chExt cx="761449" cy="390563"/>
          </a:xfrm>
        </p:grpSpPr>
        <p:sp>
          <p:nvSpPr>
            <p:cNvPr id="6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61" name="Groupe 57"/>
            <p:cNvGrpSpPr>
              <a:grpSpLocks/>
            </p:cNvGrpSpPr>
            <p:nvPr/>
          </p:nvGrpSpPr>
          <p:grpSpPr bwMode="auto">
            <a:xfrm>
              <a:off x="6889664" y="2285464"/>
              <a:ext cx="761449" cy="250504"/>
              <a:chOff x="6889664" y="2285464"/>
              <a:chExt cx="761449" cy="250504"/>
            </a:xfrm>
          </p:grpSpPr>
          <p:sp>
            <p:nvSpPr>
              <p:cNvPr id="6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65718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6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21</a:t>
                </a:r>
              </a:p>
            </p:txBody>
          </p:sp>
        </p:grpSp>
      </p:grpSp>
      <p:grpSp>
        <p:nvGrpSpPr>
          <p:cNvPr id="64" name="Groupe 66"/>
          <p:cNvGrpSpPr>
            <a:grpSpLocks/>
          </p:cNvGrpSpPr>
          <p:nvPr/>
        </p:nvGrpSpPr>
        <p:grpSpPr bwMode="auto">
          <a:xfrm>
            <a:off x="9582237" y="1902218"/>
            <a:ext cx="754119" cy="301690"/>
            <a:chOff x="6857299" y="2216688"/>
            <a:chExt cx="788335" cy="390563"/>
          </a:xfrm>
        </p:grpSpPr>
        <p:sp>
          <p:nvSpPr>
            <p:cNvPr id="65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66" name="Groupe 57"/>
            <p:cNvGrpSpPr>
              <a:grpSpLocks/>
            </p:cNvGrpSpPr>
            <p:nvPr/>
          </p:nvGrpSpPr>
          <p:grpSpPr bwMode="auto">
            <a:xfrm>
              <a:off x="6857299" y="2272011"/>
              <a:ext cx="762647" cy="258958"/>
              <a:chOff x="6857299" y="2272011"/>
              <a:chExt cx="762647" cy="258958"/>
            </a:xfrm>
          </p:grpSpPr>
          <p:sp>
            <p:nvSpPr>
              <p:cNvPr id="6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78966" y="2272011"/>
                <a:ext cx="340980" cy="258958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32</a:t>
                </a:r>
              </a:p>
            </p:txBody>
          </p:sp>
          <p:sp>
            <p:nvSpPr>
              <p:cNvPr id="6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7299" y="22756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25</a:t>
                </a:r>
              </a:p>
            </p:txBody>
          </p:sp>
        </p:grpSp>
      </p:grpSp>
      <p:grpSp>
        <p:nvGrpSpPr>
          <p:cNvPr id="69" name="Groupe 66"/>
          <p:cNvGrpSpPr>
            <a:grpSpLocks/>
          </p:cNvGrpSpPr>
          <p:nvPr/>
        </p:nvGrpSpPr>
        <p:grpSpPr bwMode="auto">
          <a:xfrm>
            <a:off x="9640880" y="4818494"/>
            <a:ext cx="743943" cy="301690"/>
            <a:chOff x="6867938" y="2216688"/>
            <a:chExt cx="777696" cy="390563"/>
          </a:xfrm>
        </p:grpSpPr>
        <p:sp>
          <p:nvSpPr>
            <p:cNvPr id="7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71" name="Groupe 57"/>
            <p:cNvGrpSpPr>
              <a:grpSpLocks/>
            </p:cNvGrpSpPr>
            <p:nvPr/>
          </p:nvGrpSpPr>
          <p:grpSpPr bwMode="auto">
            <a:xfrm>
              <a:off x="6867938" y="2285464"/>
              <a:ext cx="750587" cy="250505"/>
              <a:chOff x="6867938" y="2285464"/>
              <a:chExt cx="750587" cy="250505"/>
            </a:xfrm>
          </p:grpSpPr>
          <p:sp>
            <p:nvSpPr>
              <p:cNvPr id="7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0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36</a:t>
                </a:r>
              </a:p>
            </p:txBody>
          </p:sp>
          <p:sp>
            <p:nvSpPr>
              <p:cNvPr id="7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7938" y="2285464"/>
                <a:ext cx="370574" cy="250505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20</a:t>
                </a:r>
              </a:p>
            </p:txBody>
          </p:sp>
        </p:grpSp>
      </p:grpSp>
      <p:grpSp>
        <p:nvGrpSpPr>
          <p:cNvPr id="74" name="Groupe 66"/>
          <p:cNvGrpSpPr>
            <a:grpSpLocks/>
          </p:cNvGrpSpPr>
          <p:nvPr/>
        </p:nvGrpSpPr>
        <p:grpSpPr bwMode="auto">
          <a:xfrm>
            <a:off x="9613402" y="3120528"/>
            <a:ext cx="733549" cy="301690"/>
            <a:chOff x="6878802" y="2216688"/>
            <a:chExt cx="766832" cy="390563"/>
          </a:xfrm>
        </p:grpSpPr>
        <p:sp>
          <p:nvSpPr>
            <p:cNvPr id="75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76" name="Groupe 57"/>
            <p:cNvGrpSpPr>
              <a:grpSpLocks/>
            </p:cNvGrpSpPr>
            <p:nvPr/>
          </p:nvGrpSpPr>
          <p:grpSpPr bwMode="auto">
            <a:xfrm>
              <a:off x="6878802" y="2296535"/>
              <a:ext cx="723009" cy="252885"/>
              <a:chOff x="6878802" y="2296535"/>
              <a:chExt cx="723009" cy="252885"/>
            </a:xfrm>
          </p:grpSpPr>
          <p:sp>
            <p:nvSpPr>
              <p:cNvPr id="7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304750" y="2296535"/>
                <a:ext cx="297061" cy="24541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35</a:t>
                </a:r>
              </a:p>
            </p:txBody>
          </p:sp>
          <p:sp>
            <p:nvSpPr>
              <p:cNvPr id="7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8802" y="2298916"/>
                <a:ext cx="370575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22</a:t>
                </a:r>
              </a:p>
            </p:txBody>
          </p:sp>
        </p:grpSp>
      </p:grpSp>
      <p:sp>
        <p:nvSpPr>
          <p:cNvPr id="88" name="WordArt 2550"/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526861" y="4149318"/>
            <a:ext cx="354490" cy="19350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  </a:t>
            </a:r>
          </a:p>
        </p:txBody>
      </p:sp>
      <p:grpSp>
        <p:nvGrpSpPr>
          <p:cNvPr id="89" name="Groupe 66"/>
          <p:cNvGrpSpPr>
            <a:grpSpLocks/>
          </p:cNvGrpSpPr>
          <p:nvPr/>
        </p:nvGrpSpPr>
        <p:grpSpPr bwMode="auto">
          <a:xfrm>
            <a:off x="9633424" y="5418764"/>
            <a:ext cx="760417" cy="301690"/>
            <a:chOff x="6850716" y="2216688"/>
            <a:chExt cx="794918" cy="390563"/>
          </a:xfrm>
        </p:grpSpPr>
        <p:sp>
          <p:nvSpPr>
            <p:cNvPr id="9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91" name="Groupe 57"/>
            <p:cNvGrpSpPr>
              <a:grpSpLocks/>
            </p:cNvGrpSpPr>
            <p:nvPr/>
          </p:nvGrpSpPr>
          <p:grpSpPr bwMode="auto">
            <a:xfrm>
              <a:off x="6850716" y="2285464"/>
              <a:ext cx="782531" cy="250504"/>
              <a:chOff x="6850716" y="2285464"/>
              <a:chExt cx="782531" cy="250504"/>
            </a:xfrm>
          </p:grpSpPr>
          <p:sp>
            <p:nvSpPr>
              <p:cNvPr id="9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300031" y="2291732"/>
                <a:ext cx="333216" cy="238796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37</a:t>
                </a:r>
              </a:p>
            </p:txBody>
          </p:sp>
          <p:sp>
            <p:nvSpPr>
              <p:cNvPr id="9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0716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20</a:t>
                </a:r>
              </a:p>
            </p:txBody>
          </p:sp>
        </p:grpSp>
      </p:grpSp>
      <p:grpSp>
        <p:nvGrpSpPr>
          <p:cNvPr id="104" name="Groupe 66"/>
          <p:cNvGrpSpPr>
            <a:grpSpLocks/>
          </p:cNvGrpSpPr>
          <p:nvPr/>
        </p:nvGrpSpPr>
        <p:grpSpPr bwMode="auto">
          <a:xfrm>
            <a:off x="5144008" y="2516705"/>
            <a:ext cx="745501" cy="301690"/>
            <a:chOff x="6866310" y="2216689"/>
            <a:chExt cx="779326" cy="390563"/>
          </a:xfrm>
        </p:grpSpPr>
        <p:sp>
          <p:nvSpPr>
            <p:cNvPr id="10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06" name="Groupe 57"/>
            <p:cNvGrpSpPr>
              <a:grpSpLocks/>
            </p:cNvGrpSpPr>
            <p:nvPr/>
          </p:nvGrpSpPr>
          <p:grpSpPr bwMode="auto">
            <a:xfrm>
              <a:off x="6866310" y="2278470"/>
              <a:ext cx="764098" cy="251922"/>
              <a:chOff x="6866310" y="2278470"/>
              <a:chExt cx="764098" cy="251922"/>
            </a:xfrm>
          </p:grpSpPr>
          <p:sp>
            <p:nvSpPr>
              <p:cNvPr id="10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45013" y="2284889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0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6310" y="227847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25</a:t>
                </a:r>
              </a:p>
            </p:txBody>
          </p:sp>
        </p:grpSp>
      </p:grpSp>
      <p:grpSp>
        <p:nvGrpSpPr>
          <p:cNvPr id="109" name="Groupe 66"/>
          <p:cNvGrpSpPr>
            <a:grpSpLocks/>
          </p:cNvGrpSpPr>
          <p:nvPr/>
        </p:nvGrpSpPr>
        <p:grpSpPr bwMode="auto">
          <a:xfrm>
            <a:off x="7345664" y="1940045"/>
            <a:ext cx="727918" cy="301690"/>
            <a:chOff x="6884689" y="2216688"/>
            <a:chExt cx="760945" cy="390563"/>
          </a:xfrm>
        </p:grpSpPr>
        <p:sp>
          <p:nvSpPr>
            <p:cNvPr id="11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11" name="Groupe 57"/>
            <p:cNvGrpSpPr>
              <a:grpSpLocks/>
            </p:cNvGrpSpPr>
            <p:nvPr/>
          </p:nvGrpSpPr>
          <p:grpSpPr bwMode="auto">
            <a:xfrm>
              <a:off x="6884689" y="2295893"/>
              <a:ext cx="754686" cy="250505"/>
              <a:chOff x="6884689" y="2295893"/>
              <a:chExt cx="754686" cy="250505"/>
            </a:xfrm>
          </p:grpSpPr>
          <p:sp>
            <p:nvSpPr>
              <p:cNvPr id="11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53980" y="2299024"/>
                <a:ext cx="385395" cy="245502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32</a:t>
                </a:r>
              </a:p>
            </p:txBody>
          </p:sp>
          <p:sp>
            <p:nvSpPr>
              <p:cNvPr id="11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4689" y="2295893"/>
                <a:ext cx="343744" cy="250505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25</a:t>
                </a:r>
              </a:p>
            </p:txBody>
          </p:sp>
        </p:grpSp>
      </p:grpSp>
      <p:grpSp>
        <p:nvGrpSpPr>
          <p:cNvPr id="114" name="Groupe 66"/>
          <p:cNvGrpSpPr>
            <a:grpSpLocks/>
          </p:cNvGrpSpPr>
          <p:nvPr/>
        </p:nvGrpSpPr>
        <p:grpSpPr bwMode="auto">
          <a:xfrm>
            <a:off x="5186107" y="4226509"/>
            <a:ext cx="739637" cy="301690"/>
            <a:chOff x="6872440" y="2216689"/>
            <a:chExt cx="773196" cy="390563"/>
          </a:xfrm>
        </p:grpSpPr>
        <p:sp>
          <p:nvSpPr>
            <p:cNvPr id="11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16" name="Groupe 57"/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1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34</a:t>
                </a:r>
              </a:p>
            </p:txBody>
          </p:sp>
          <p:sp>
            <p:nvSpPr>
              <p:cNvPr id="11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21</a:t>
                </a:r>
              </a:p>
            </p:txBody>
          </p:sp>
        </p:grpSp>
      </p:grpSp>
      <p:grpSp>
        <p:nvGrpSpPr>
          <p:cNvPr id="119" name="Groupe 66"/>
          <p:cNvGrpSpPr>
            <a:grpSpLocks/>
          </p:cNvGrpSpPr>
          <p:nvPr/>
        </p:nvGrpSpPr>
        <p:grpSpPr bwMode="auto">
          <a:xfrm>
            <a:off x="5192254" y="4840618"/>
            <a:ext cx="739637" cy="301690"/>
            <a:chOff x="6872440" y="2216689"/>
            <a:chExt cx="773196" cy="390563"/>
          </a:xfrm>
        </p:grpSpPr>
        <p:sp>
          <p:nvSpPr>
            <p:cNvPr id="12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21" name="Groupe 57"/>
            <p:cNvGrpSpPr>
              <a:grpSpLocks/>
            </p:cNvGrpSpPr>
            <p:nvPr/>
          </p:nvGrpSpPr>
          <p:grpSpPr bwMode="auto">
            <a:xfrm>
              <a:off x="6872440" y="2283343"/>
              <a:ext cx="766210" cy="260890"/>
              <a:chOff x="6872440" y="2283343"/>
              <a:chExt cx="766210" cy="260890"/>
            </a:xfrm>
          </p:grpSpPr>
          <p:sp>
            <p:nvSpPr>
              <p:cNvPr id="122" name="WordArt 2547"/>
              <p:cNvSpPr>
                <a:spLocks/>
              </p:cNvSpPr>
              <p:nvPr/>
            </p:nvSpPr>
            <p:spPr bwMode="auto">
              <a:xfrm>
                <a:off x="7265597" y="2283343"/>
                <a:ext cx="373053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37</a:t>
                </a:r>
              </a:p>
            </p:txBody>
          </p:sp>
          <p:sp>
            <p:nvSpPr>
              <p:cNvPr id="12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21</a:t>
                </a:r>
              </a:p>
            </p:txBody>
          </p:sp>
        </p:grpSp>
      </p:grpSp>
      <p:grpSp>
        <p:nvGrpSpPr>
          <p:cNvPr id="21" name="Groupe 66">
            <a:extLst>
              <a:ext uri="{FF2B5EF4-FFF2-40B4-BE49-F238E27FC236}">
                <a16:creationId xmlns:a16="http://schemas.microsoft.com/office/drawing/2014/main" id="{F324C0F1-9621-25BF-7F37-5EA598AAB463}"/>
              </a:ext>
            </a:extLst>
          </p:cNvPr>
          <p:cNvGrpSpPr>
            <a:grpSpLocks/>
          </p:cNvGrpSpPr>
          <p:nvPr/>
        </p:nvGrpSpPr>
        <p:grpSpPr bwMode="auto">
          <a:xfrm>
            <a:off x="9606686" y="2569075"/>
            <a:ext cx="733549" cy="301690"/>
            <a:chOff x="6878802" y="2216688"/>
            <a:chExt cx="766832" cy="390563"/>
          </a:xfrm>
        </p:grpSpPr>
        <p:sp>
          <p:nvSpPr>
            <p:cNvPr id="22" name="ZoneTexte 72">
              <a:extLst>
                <a:ext uri="{FF2B5EF4-FFF2-40B4-BE49-F238E27FC236}">
                  <a16:creationId xmlns:a16="http://schemas.microsoft.com/office/drawing/2014/main" id="{7B797548-9F59-8201-C0BC-0F71F1289D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24" name="Groupe 57">
              <a:extLst>
                <a:ext uri="{FF2B5EF4-FFF2-40B4-BE49-F238E27FC236}">
                  <a16:creationId xmlns:a16="http://schemas.microsoft.com/office/drawing/2014/main" id="{22ED2CC7-19B2-55B9-E5E6-B262B49381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78802" y="2296535"/>
              <a:ext cx="723009" cy="252885"/>
              <a:chOff x="6878802" y="2296535"/>
              <a:chExt cx="723009" cy="252885"/>
            </a:xfrm>
          </p:grpSpPr>
          <p:sp>
            <p:nvSpPr>
              <p:cNvPr id="128" name="WordArt 2547">
                <a:extLst>
                  <a:ext uri="{FF2B5EF4-FFF2-40B4-BE49-F238E27FC236}">
                    <a16:creationId xmlns:a16="http://schemas.microsoft.com/office/drawing/2014/main" id="{F93AC169-D0A4-4F9A-9293-9303E65A5200}"/>
                  </a:ext>
                </a:extLst>
              </p:cNvPr>
              <p:cNvSpPr/>
              <p:nvPr/>
            </p:nvSpPr>
            <p:spPr bwMode="auto">
              <a:xfrm>
                <a:off x="7304750" y="2296535"/>
                <a:ext cx="297061" cy="24541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36</a:t>
                </a:r>
              </a:p>
            </p:txBody>
          </p:sp>
          <p:sp>
            <p:nvSpPr>
              <p:cNvPr id="131" name="WordArt 2550">
                <a:extLst>
                  <a:ext uri="{FF2B5EF4-FFF2-40B4-BE49-F238E27FC236}">
                    <a16:creationId xmlns:a16="http://schemas.microsoft.com/office/drawing/2014/main" id="{0D427AE5-7B82-FC24-36F9-104B07BE735C}"/>
                  </a:ext>
                </a:extLst>
              </p:cNvPr>
              <p:cNvSpPr/>
              <p:nvPr/>
            </p:nvSpPr>
            <p:spPr bwMode="auto">
              <a:xfrm>
                <a:off x="6878802" y="2298916"/>
                <a:ext cx="370575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grpSp>
        <p:nvGrpSpPr>
          <p:cNvPr id="137" name="Groupe 66">
            <a:extLst>
              <a:ext uri="{FF2B5EF4-FFF2-40B4-BE49-F238E27FC236}">
                <a16:creationId xmlns:a16="http://schemas.microsoft.com/office/drawing/2014/main" id="{289789A7-5E39-6C2C-12D7-E369F7C51FDF}"/>
              </a:ext>
            </a:extLst>
          </p:cNvPr>
          <p:cNvGrpSpPr>
            <a:grpSpLocks/>
          </p:cNvGrpSpPr>
          <p:nvPr/>
        </p:nvGrpSpPr>
        <p:grpSpPr bwMode="auto">
          <a:xfrm>
            <a:off x="5196224" y="3635402"/>
            <a:ext cx="739637" cy="301690"/>
            <a:chOff x="6872440" y="2216689"/>
            <a:chExt cx="773196" cy="390563"/>
          </a:xfrm>
        </p:grpSpPr>
        <p:sp>
          <p:nvSpPr>
            <p:cNvPr id="138" name="ZoneTexte 72">
              <a:extLst>
                <a:ext uri="{FF2B5EF4-FFF2-40B4-BE49-F238E27FC236}">
                  <a16:creationId xmlns:a16="http://schemas.microsoft.com/office/drawing/2014/main" id="{C61B36A4-0C19-E754-5593-90125FCCA7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39" name="Groupe 57">
              <a:extLst>
                <a:ext uri="{FF2B5EF4-FFF2-40B4-BE49-F238E27FC236}">
                  <a16:creationId xmlns:a16="http://schemas.microsoft.com/office/drawing/2014/main" id="{80BDD401-B124-2FAE-E387-CB14407794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42" name="WordArt 2547">
                <a:extLst>
                  <a:ext uri="{FF2B5EF4-FFF2-40B4-BE49-F238E27FC236}">
                    <a16:creationId xmlns:a16="http://schemas.microsoft.com/office/drawing/2014/main" id="{2E680855-C7CC-D59A-EC37-E946FCC00EA4}"/>
                  </a:ext>
                </a:extLst>
              </p:cNvPr>
              <p:cNvSpPr/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34</a:t>
                </a:r>
              </a:p>
            </p:txBody>
          </p:sp>
          <p:sp>
            <p:nvSpPr>
              <p:cNvPr id="147" name="WordArt 2550">
                <a:extLst>
                  <a:ext uri="{FF2B5EF4-FFF2-40B4-BE49-F238E27FC236}">
                    <a16:creationId xmlns:a16="http://schemas.microsoft.com/office/drawing/2014/main" id="{12746380-168D-2CAA-94F8-5B7418232219}"/>
                  </a:ext>
                </a:extLst>
              </p:cNvPr>
              <p:cNvSpPr/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22</a:t>
                </a:r>
              </a:p>
            </p:txBody>
          </p:sp>
        </p:grpSp>
      </p:grpSp>
      <p:grpSp>
        <p:nvGrpSpPr>
          <p:cNvPr id="148" name="Groupe 66">
            <a:extLst>
              <a:ext uri="{FF2B5EF4-FFF2-40B4-BE49-F238E27FC236}">
                <a16:creationId xmlns:a16="http://schemas.microsoft.com/office/drawing/2014/main" id="{23788F7D-1CE9-167E-279F-2AC382569B99}"/>
              </a:ext>
            </a:extLst>
          </p:cNvPr>
          <p:cNvGrpSpPr>
            <a:grpSpLocks/>
          </p:cNvGrpSpPr>
          <p:nvPr/>
        </p:nvGrpSpPr>
        <p:grpSpPr bwMode="auto">
          <a:xfrm>
            <a:off x="5183002" y="3057067"/>
            <a:ext cx="739637" cy="301690"/>
            <a:chOff x="6872440" y="2216689"/>
            <a:chExt cx="773196" cy="390563"/>
          </a:xfrm>
        </p:grpSpPr>
        <p:sp>
          <p:nvSpPr>
            <p:cNvPr id="149" name="ZoneTexte 72">
              <a:extLst>
                <a:ext uri="{FF2B5EF4-FFF2-40B4-BE49-F238E27FC236}">
                  <a16:creationId xmlns:a16="http://schemas.microsoft.com/office/drawing/2014/main" id="{C4030834-0431-B25D-7D99-C31D9DA970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55" name="Groupe 57">
              <a:extLst>
                <a:ext uri="{FF2B5EF4-FFF2-40B4-BE49-F238E27FC236}">
                  <a16:creationId xmlns:a16="http://schemas.microsoft.com/office/drawing/2014/main" id="{8075D170-D579-3D9D-8A09-7B7B82DAA8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56" name="WordArt 2547">
                <a:extLst>
                  <a:ext uri="{FF2B5EF4-FFF2-40B4-BE49-F238E27FC236}">
                    <a16:creationId xmlns:a16="http://schemas.microsoft.com/office/drawing/2014/main" id="{F45577B0-249F-AC33-9820-067F69B9D4CE}"/>
                  </a:ext>
                </a:extLst>
              </p:cNvPr>
              <p:cNvSpPr/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33</a:t>
                </a:r>
              </a:p>
            </p:txBody>
          </p:sp>
          <p:sp>
            <p:nvSpPr>
              <p:cNvPr id="157" name="WordArt 2550">
                <a:extLst>
                  <a:ext uri="{FF2B5EF4-FFF2-40B4-BE49-F238E27FC236}">
                    <a16:creationId xmlns:a16="http://schemas.microsoft.com/office/drawing/2014/main" id="{D4DF5DEB-2DEB-C877-0DAE-CB31F5C7E53B}"/>
                  </a:ext>
                </a:extLst>
              </p:cNvPr>
              <p:cNvSpPr/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24</a:t>
                </a:r>
              </a:p>
            </p:txBody>
          </p:sp>
        </p:grpSp>
      </p:grpSp>
      <p:grpSp>
        <p:nvGrpSpPr>
          <p:cNvPr id="164" name="Groupe 66">
            <a:extLst>
              <a:ext uri="{FF2B5EF4-FFF2-40B4-BE49-F238E27FC236}">
                <a16:creationId xmlns:a16="http://schemas.microsoft.com/office/drawing/2014/main" id="{98C91465-407F-2BFE-7CAA-3DCE3DF3B36A}"/>
              </a:ext>
            </a:extLst>
          </p:cNvPr>
          <p:cNvGrpSpPr>
            <a:grpSpLocks/>
          </p:cNvGrpSpPr>
          <p:nvPr/>
        </p:nvGrpSpPr>
        <p:grpSpPr bwMode="auto">
          <a:xfrm>
            <a:off x="7400226" y="3628619"/>
            <a:ext cx="723161" cy="301690"/>
            <a:chOff x="6889664" y="2216689"/>
            <a:chExt cx="755972" cy="390563"/>
          </a:xfrm>
        </p:grpSpPr>
        <p:sp>
          <p:nvSpPr>
            <p:cNvPr id="165" name="ZoneTexte 72">
              <a:extLst>
                <a:ext uri="{FF2B5EF4-FFF2-40B4-BE49-F238E27FC236}">
                  <a16:creationId xmlns:a16="http://schemas.microsoft.com/office/drawing/2014/main" id="{2FB82062-668B-4AE8-C15D-0BBCF37E60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66" name="Groupe 57">
              <a:extLst>
                <a:ext uri="{FF2B5EF4-FFF2-40B4-BE49-F238E27FC236}">
                  <a16:creationId xmlns:a16="http://schemas.microsoft.com/office/drawing/2014/main" id="{A8F814C8-A592-26AD-2755-19B3637D54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89664" y="2279716"/>
              <a:ext cx="722491" cy="260890"/>
              <a:chOff x="6889664" y="2279716"/>
              <a:chExt cx="722491" cy="260890"/>
            </a:xfrm>
          </p:grpSpPr>
          <p:sp>
            <p:nvSpPr>
              <p:cNvPr id="167" name="WordArt 2547">
                <a:extLst>
                  <a:ext uri="{FF2B5EF4-FFF2-40B4-BE49-F238E27FC236}">
                    <a16:creationId xmlns:a16="http://schemas.microsoft.com/office/drawing/2014/main" id="{F72603F1-D009-DFA4-A318-CD7F0E3194F8}"/>
                  </a:ext>
                </a:extLst>
              </p:cNvPr>
              <p:cNvSpPr/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68" name="WordArt 2550">
                <a:extLst>
                  <a:ext uri="{FF2B5EF4-FFF2-40B4-BE49-F238E27FC236}">
                    <a16:creationId xmlns:a16="http://schemas.microsoft.com/office/drawing/2014/main" id="{B0226F21-2EA3-D423-6883-45BEBB21CA9B}"/>
                  </a:ext>
                </a:extLst>
              </p:cNvPr>
              <p:cNvSpPr/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22</a:t>
                </a:r>
              </a:p>
            </p:txBody>
          </p:sp>
        </p:grpSp>
      </p:grpSp>
      <p:grpSp>
        <p:nvGrpSpPr>
          <p:cNvPr id="169" name="Groupe 66">
            <a:extLst>
              <a:ext uri="{FF2B5EF4-FFF2-40B4-BE49-F238E27FC236}">
                <a16:creationId xmlns:a16="http://schemas.microsoft.com/office/drawing/2014/main" id="{CD51ABE0-67CC-5FA9-DF4D-B6D4B7B0AEA4}"/>
              </a:ext>
            </a:extLst>
          </p:cNvPr>
          <p:cNvGrpSpPr>
            <a:grpSpLocks/>
          </p:cNvGrpSpPr>
          <p:nvPr/>
        </p:nvGrpSpPr>
        <p:grpSpPr bwMode="auto">
          <a:xfrm>
            <a:off x="9562057" y="3654937"/>
            <a:ext cx="784891" cy="301690"/>
            <a:chOff x="6838969" y="2216689"/>
            <a:chExt cx="820503" cy="390563"/>
          </a:xfrm>
        </p:grpSpPr>
        <p:sp>
          <p:nvSpPr>
            <p:cNvPr id="170" name="ZoneTexte 72">
              <a:extLst>
                <a:ext uri="{FF2B5EF4-FFF2-40B4-BE49-F238E27FC236}">
                  <a16:creationId xmlns:a16="http://schemas.microsoft.com/office/drawing/2014/main" id="{C125B7D9-F539-092B-1C4D-6CD1D938C6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71" name="Groupe 57">
              <a:extLst>
                <a:ext uri="{FF2B5EF4-FFF2-40B4-BE49-F238E27FC236}">
                  <a16:creationId xmlns:a16="http://schemas.microsoft.com/office/drawing/2014/main" id="{8F534AFA-8D6A-EAB4-019F-3C4C31E1F3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38969" y="2263130"/>
              <a:ext cx="820503" cy="277476"/>
              <a:chOff x="6838969" y="2263130"/>
              <a:chExt cx="820503" cy="277476"/>
            </a:xfrm>
          </p:grpSpPr>
          <p:sp>
            <p:nvSpPr>
              <p:cNvPr id="172" name="WordArt 2547">
                <a:extLst>
                  <a:ext uri="{FF2B5EF4-FFF2-40B4-BE49-F238E27FC236}">
                    <a16:creationId xmlns:a16="http://schemas.microsoft.com/office/drawing/2014/main" id="{C7B69422-8812-0E9B-62B0-27CE08187B89}"/>
                  </a:ext>
                </a:extLst>
              </p:cNvPr>
              <p:cNvSpPr/>
              <p:nvPr/>
            </p:nvSpPr>
            <p:spPr bwMode="auto">
              <a:xfrm>
                <a:off x="7286420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36</a:t>
                </a:r>
              </a:p>
            </p:txBody>
          </p:sp>
          <p:sp>
            <p:nvSpPr>
              <p:cNvPr id="173" name="WordArt 2550">
                <a:extLst>
                  <a:ext uri="{FF2B5EF4-FFF2-40B4-BE49-F238E27FC236}">
                    <a16:creationId xmlns:a16="http://schemas.microsoft.com/office/drawing/2014/main" id="{B249CA25-8204-F746-A7C8-96B9B45CDAD7}"/>
                  </a:ext>
                </a:extLst>
              </p:cNvPr>
              <p:cNvSpPr/>
              <p:nvPr/>
            </p:nvSpPr>
            <p:spPr bwMode="auto">
              <a:xfrm>
                <a:off x="6838969" y="226313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21</a:t>
                </a:r>
              </a:p>
            </p:txBody>
          </p:sp>
        </p:grpSp>
      </p:grpSp>
      <p:grpSp>
        <p:nvGrpSpPr>
          <p:cNvPr id="83" name="Groupe 66">
            <a:extLst>
              <a:ext uri="{FF2B5EF4-FFF2-40B4-BE49-F238E27FC236}">
                <a16:creationId xmlns:a16="http://schemas.microsoft.com/office/drawing/2014/main" id="{AD50D17F-B9FD-015D-8A4D-A78DAE61B0A9}"/>
              </a:ext>
            </a:extLst>
          </p:cNvPr>
          <p:cNvGrpSpPr>
            <a:grpSpLocks/>
          </p:cNvGrpSpPr>
          <p:nvPr/>
        </p:nvGrpSpPr>
        <p:grpSpPr bwMode="auto">
          <a:xfrm>
            <a:off x="9613600" y="6008656"/>
            <a:ext cx="760417" cy="301690"/>
            <a:chOff x="6850716" y="2216688"/>
            <a:chExt cx="794918" cy="390563"/>
          </a:xfrm>
        </p:grpSpPr>
        <p:sp>
          <p:nvSpPr>
            <p:cNvPr id="95" name="ZoneTexte 72">
              <a:extLst>
                <a:ext uri="{FF2B5EF4-FFF2-40B4-BE49-F238E27FC236}">
                  <a16:creationId xmlns:a16="http://schemas.microsoft.com/office/drawing/2014/main" id="{8FF0F29A-1900-398E-451D-2F88177646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96" name="Groupe 57">
              <a:extLst>
                <a:ext uri="{FF2B5EF4-FFF2-40B4-BE49-F238E27FC236}">
                  <a16:creationId xmlns:a16="http://schemas.microsoft.com/office/drawing/2014/main" id="{C7E7F743-7EFB-61DF-1C7A-D717022104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50716" y="2285464"/>
              <a:ext cx="782531" cy="250504"/>
              <a:chOff x="6850716" y="2285464"/>
              <a:chExt cx="782531" cy="250504"/>
            </a:xfrm>
          </p:grpSpPr>
          <p:sp>
            <p:nvSpPr>
              <p:cNvPr id="98" name="WordArt 2547">
                <a:extLst>
                  <a:ext uri="{FF2B5EF4-FFF2-40B4-BE49-F238E27FC236}">
                    <a16:creationId xmlns:a16="http://schemas.microsoft.com/office/drawing/2014/main" id="{C9B9DB91-8B28-42DE-291F-E3F6450896A8}"/>
                  </a:ext>
                </a:extLst>
              </p:cNvPr>
              <p:cNvSpPr/>
              <p:nvPr/>
            </p:nvSpPr>
            <p:spPr bwMode="auto">
              <a:xfrm>
                <a:off x="7300031" y="2291732"/>
                <a:ext cx="333216" cy="238796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36</a:t>
                </a:r>
              </a:p>
            </p:txBody>
          </p:sp>
          <p:sp>
            <p:nvSpPr>
              <p:cNvPr id="125" name="WordArt 2550">
                <a:extLst>
                  <a:ext uri="{FF2B5EF4-FFF2-40B4-BE49-F238E27FC236}">
                    <a16:creationId xmlns:a16="http://schemas.microsoft.com/office/drawing/2014/main" id="{C6022AA5-E54F-E9E7-4C85-76206687C458}"/>
                  </a:ext>
                </a:extLst>
              </p:cNvPr>
              <p:cNvSpPr/>
              <p:nvPr/>
            </p:nvSpPr>
            <p:spPr bwMode="auto">
              <a:xfrm>
                <a:off x="6850716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20</a:t>
                </a:r>
              </a:p>
            </p:txBody>
          </p:sp>
        </p:grpSp>
      </p:grpSp>
      <p:grpSp>
        <p:nvGrpSpPr>
          <p:cNvPr id="132" name="Groupe 66">
            <a:extLst>
              <a:ext uri="{FF2B5EF4-FFF2-40B4-BE49-F238E27FC236}">
                <a16:creationId xmlns:a16="http://schemas.microsoft.com/office/drawing/2014/main" id="{2B9EAC36-844F-35C5-E6D6-78FBE3DD116C}"/>
              </a:ext>
            </a:extLst>
          </p:cNvPr>
          <p:cNvGrpSpPr>
            <a:grpSpLocks/>
          </p:cNvGrpSpPr>
          <p:nvPr/>
        </p:nvGrpSpPr>
        <p:grpSpPr bwMode="auto">
          <a:xfrm>
            <a:off x="9583740" y="4204621"/>
            <a:ext cx="771655" cy="301690"/>
            <a:chOff x="6838969" y="2216689"/>
            <a:chExt cx="806667" cy="390563"/>
          </a:xfrm>
        </p:grpSpPr>
        <p:sp>
          <p:nvSpPr>
            <p:cNvPr id="134" name="ZoneTexte 72">
              <a:extLst>
                <a:ext uri="{FF2B5EF4-FFF2-40B4-BE49-F238E27FC236}">
                  <a16:creationId xmlns:a16="http://schemas.microsoft.com/office/drawing/2014/main" id="{9F47B16D-9D9B-612B-7FBC-204671F384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40" name="Groupe 57">
              <a:extLst>
                <a:ext uri="{FF2B5EF4-FFF2-40B4-BE49-F238E27FC236}">
                  <a16:creationId xmlns:a16="http://schemas.microsoft.com/office/drawing/2014/main" id="{C72FD3B1-BF8C-A17D-18D1-DF96795FC5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38969" y="2263130"/>
              <a:ext cx="793451" cy="277476"/>
              <a:chOff x="6838969" y="2263130"/>
              <a:chExt cx="793451" cy="277476"/>
            </a:xfrm>
          </p:grpSpPr>
          <p:sp>
            <p:nvSpPr>
              <p:cNvPr id="141" name="WordArt 2547">
                <a:extLst>
                  <a:ext uri="{FF2B5EF4-FFF2-40B4-BE49-F238E27FC236}">
                    <a16:creationId xmlns:a16="http://schemas.microsoft.com/office/drawing/2014/main" id="{17122980-C8FC-C956-BAAA-DE1A2B50E7AA}"/>
                  </a:ext>
                </a:extLst>
              </p:cNvPr>
              <p:cNvSpPr/>
              <p:nvPr/>
            </p:nvSpPr>
            <p:spPr bwMode="auto">
              <a:xfrm>
                <a:off x="7259368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36</a:t>
                </a:r>
              </a:p>
            </p:txBody>
          </p:sp>
          <p:sp>
            <p:nvSpPr>
              <p:cNvPr id="143" name="WordArt 2550">
                <a:extLst>
                  <a:ext uri="{FF2B5EF4-FFF2-40B4-BE49-F238E27FC236}">
                    <a16:creationId xmlns:a16="http://schemas.microsoft.com/office/drawing/2014/main" id="{04747D58-FDFA-5D46-B2C6-B021F61B58C1}"/>
                  </a:ext>
                </a:extLst>
              </p:cNvPr>
              <p:cNvSpPr/>
              <p:nvPr/>
            </p:nvSpPr>
            <p:spPr bwMode="auto">
              <a:xfrm>
                <a:off x="6838969" y="226313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21</a:t>
                </a:r>
              </a:p>
            </p:txBody>
          </p:sp>
        </p:grpSp>
      </p:grpSp>
      <p:pic>
        <p:nvPicPr>
          <p:cNvPr id="43" name="Image 42">
            <a:extLst>
              <a:ext uri="{FF2B5EF4-FFF2-40B4-BE49-F238E27FC236}">
                <a16:creationId xmlns:a16="http://schemas.microsoft.com/office/drawing/2014/main" id="{FBCE9B25-115A-8C13-D717-87D6BF7501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6576" y="3000161"/>
            <a:ext cx="518205" cy="487722"/>
          </a:xfrm>
          <a:prstGeom prst="rect">
            <a:avLst/>
          </a:prstGeom>
        </p:spPr>
      </p:pic>
      <p:pic>
        <p:nvPicPr>
          <p:cNvPr id="94" name="Image 93">
            <a:extLst>
              <a:ext uri="{FF2B5EF4-FFF2-40B4-BE49-F238E27FC236}">
                <a16:creationId xmlns:a16="http://schemas.microsoft.com/office/drawing/2014/main" id="{F05EC1A9-0FA4-F036-208E-E83D12A50F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5065" y="1858559"/>
            <a:ext cx="518205" cy="487722"/>
          </a:xfrm>
          <a:prstGeom prst="rect">
            <a:avLst/>
          </a:prstGeom>
        </p:spPr>
      </p:pic>
      <p:pic>
        <p:nvPicPr>
          <p:cNvPr id="97" name="Image 96">
            <a:extLst>
              <a:ext uri="{FF2B5EF4-FFF2-40B4-BE49-F238E27FC236}">
                <a16:creationId xmlns:a16="http://schemas.microsoft.com/office/drawing/2014/main" id="{A881B5E4-7CA3-D8B5-FB1A-E17DD34135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3236" y="2430817"/>
            <a:ext cx="518205" cy="487722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3ADB5DF4-8BC3-F07E-E923-680DAA4213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3328" y="3031614"/>
            <a:ext cx="518205" cy="487722"/>
          </a:xfrm>
          <a:prstGeom prst="rect">
            <a:avLst/>
          </a:prstGeom>
        </p:spPr>
      </p:pic>
      <p:pic>
        <p:nvPicPr>
          <p:cNvPr id="80" name="Image 79">
            <a:extLst>
              <a:ext uri="{FF2B5EF4-FFF2-40B4-BE49-F238E27FC236}">
                <a16:creationId xmlns:a16="http://schemas.microsoft.com/office/drawing/2014/main" id="{09BE12F6-3CCD-9F40-B38D-7F108B4E246D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11074" t="15198" r="16859" b="20264"/>
          <a:stretch>
            <a:fillRect/>
          </a:stretch>
        </p:blipFill>
        <p:spPr bwMode="auto">
          <a:xfrm>
            <a:off x="3847223" y="5903781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Image 39" descr="C:\Users\user\Desktop\Prototypes de bulletin pour TVT2020\icone meteo\10.png">
            <a:extLst>
              <a:ext uri="{FF2B5EF4-FFF2-40B4-BE49-F238E27FC236}">
                <a16:creationId xmlns:a16="http://schemas.microsoft.com/office/drawing/2014/main" id="{6E2D20AC-B7B5-0074-5AD7-3687B27EC31C}"/>
              </a:ext>
            </a:extLst>
          </p:cNvPr>
          <p:cNvPicPr/>
          <p:nvPr/>
        </p:nvPicPr>
        <p:blipFill>
          <a:blip r:embed="rId5" cstate="print"/>
          <a:srcRect l="3636" t="6167" r="12397" b="1542"/>
          <a:stretch>
            <a:fillRect/>
          </a:stretch>
        </p:blipFill>
        <p:spPr bwMode="auto">
          <a:xfrm>
            <a:off x="3857446" y="1942919"/>
            <a:ext cx="468243" cy="455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" name="Image 85">
            <a:extLst>
              <a:ext uri="{FF2B5EF4-FFF2-40B4-BE49-F238E27FC236}">
                <a16:creationId xmlns:a16="http://schemas.microsoft.com/office/drawing/2014/main" id="{ED0C73D1-4EDC-207F-8B98-531171ABE7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3422" y="4125844"/>
            <a:ext cx="518205" cy="487722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FE2D8A7F-B15A-05B0-84B6-33193B9143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54" y="2497700"/>
            <a:ext cx="518205" cy="487722"/>
          </a:xfrm>
          <a:prstGeom prst="rect">
            <a:avLst/>
          </a:prstGeom>
        </p:spPr>
      </p:pic>
      <p:pic>
        <p:nvPicPr>
          <p:cNvPr id="135" name="Image 134">
            <a:extLst>
              <a:ext uri="{FF2B5EF4-FFF2-40B4-BE49-F238E27FC236}">
                <a16:creationId xmlns:a16="http://schemas.microsoft.com/office/drawing/2014/main" id="{6D504F68-F8A3-76DF-50CF-3EF06AA1376F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11074" t="15198" r="16859" b="20264"/>
          <a:stretch>
            <a:fillRect/>
          </a:stretch>
        </p:blipFill>
        <p:spPr bwMode="auto">
          <a:xfrm>
            <a:off x="8346627" y="5911745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6" name="Image 135">
            <a:extLst>
              <a:ext uri="{FF2B5EF4-FFF2-40B4-BE49-F238E27FC236}">
                <a16:creationId xmlns:a16="http://schemas.microsoft.com/office/drawing/2014/main" id="{0D92327D-C421-30E3-B2B2-B6F21A0AE3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5210" y="3078629"/>
            <a:ext cx="518205" cy="487722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96586EB5-DDF9-F245-E084-1ABBDB470B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7839" y="1866438"/>
            <a:ext cx="518205" cy="487722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40F2F0C9-700E-9CB5-F3A3-8A93FBF4398F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11074" t="15198" r="16859" b="20264"/>
          <a:stretch>
            <a:fillRect/>
          </a:stretch>
        </p:blipFill>
        <p:spPr bwMode="auto">
          <a:xfrm>
            <a:off x="3832464" y="5320122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89B485A2-B0AD-ECE4-650F-33C940B0ABFB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11074" t="15198" r="16859" b="20264"/>
          <a:stretch>
            <a:fillRect/>
          </a:stretch>
        </p:blipFill>
        <p:spPr bwMode="auto">
          <a:xfrm>
            <a:off x="6121676" y="5318983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Image 38">
            <a:extLst>
              <a:ext uri="{FF2B5EF4-FFF2-40B4-BE49-F238E27FC236}">
                <a16:creationId xmlns:a16="http://schemas.microsoft.com/office/drawing/2014/main" id="{CF109CF1-CA4C-94E3-F279-9D13E77FD5CC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11074" t="15198" r="16859" b="20264"/>
          <a:stretch>
            <a:fillRect/>
          </a:stretch>
        </p:blipFill>
        <p:spPr bwMode="auto">
          <a:xfrm>
            <a:off x="8364103" y="5333066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Image 40">
            <a:extLst>
              <a:ext uri="{FF2B5EF4-FFF2-40B4-BE49-F238E27FC236}">
                <a16:creationId xmlns:a16="http://schemas.microsoft.com/office/drawing/2014/main" id="{5B21D42C-EEC5-92E3-B705-AABF93324DF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01084" y="5974944"/>
            <a:ext cx="493819" cy="432854"/>
          </a:xfrm>
          <a:prstGeom prst="rect">
            <a:avLst/>
          </a:prstGeom>
        </p:spPr>
      </p:pic>
      <p:pic>
        <p:nvPicPr>
          <p:cNvPr id="84" name="Image 83">
            <a:extLst>
              <a:ext uri="{FF2B5EF4-FFF2-40B4-BE49-F238E27FC236}">
                <a16:creationId xmlns:a16="http://schemas.microsoft.com/office/drawing/2014/main" id="{3EF84BF0-C01F-4FA4-A2E5-887C0BEE706A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11074" t="15198" r="16859" b="20264"/>
          <a:stretch>
            <a:fillRect/>
          </a:stretch>
        </p:blipFill>
        <p:spPr bwMode="auto">
          <a:xfrm>
            <a:off x="3834127" y="4736463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7" name="Image 86">
            <a:extLst>
              <a:ext uri="{FF2B5EF4-FFF2-40B4-BE49-F238E27FC236}">
                <a16:creationId xmlns:a16="http://schemas.microsoft.com/office/drawing/2014/main" id="{98A551F6-72BC-673F-5EE2-3B24FD0F7238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11074" t="15198" r="16859" b="20264"/>
          <a:stretch>
            <a:fillRect/>
          </a:stretch>
        </p:blipFill>
        <p:spPr bwMode="auto">
          <a:xfrm>
            <a:off x="6094788" y="4735368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1" name="Image 100">
            <a:extLst>
              <a:ext uri="{FF2B5EF4-FFF2-40B4-BE49-F238E27FC236}">
                <a16:creationId xmlns:a16="http://schemas.microsoft.com/office/drawing/2014/main" id="{D3D55164-15F4-EA70-733C-BDBDED86BC1C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11074" t="15198" r="16859" b="20264"/>
          <a:stretch>
            <a:fillRect/>
          </a:stretch>
        </p:blipFill>
        <p:spPr bwMode="auto">
          <a:xfrm>
            <a:off x="8370950" y="4716203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" name="Image 101">
            <a:extLst>
              <a:ext uri="{FF2B5EF4-FFF2-40B4-BE49-F238E27FC236}">
                <a16:creationId xmlns:a16="http://schemas.microsoft.com/office/drawing/2014/main" id="{FE36B633-6B0C-9C99-D71D-622F9D433424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11074" t="15198" r="16859" b="20264"/>
          <a:stretch>
            <a:fillRect/>
          </a:stretch>
        </p:blipFill>
        <p:spPr bwMode="auto">
          <a:xfrm>
            <a:off x="3818626" y="4171812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" name="Image 102">
            <a:extLst>
              <a:ext uri="{FF2B5EF4-FFF2-40B4-BE49-F238E27FC236}">
                <a16:creationId xmlns:a16="http://schemas.microsoft.com/office/drawing/2014/main" id="{24D3D870-3AC7-3035-306F-D4EE9EB01FD5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11074" t="15198" r="16859" b="20264"/>
          <a:stretch>
            <a:fillRect/>
          </a:stretch>
        </p:blipFill>
        <p:spPr bwMode="auto">
          <a:xfrm>
            <a:off x="8381364" y="4178974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6" name="Image 125">
            <a:extLst>
              <a:ext uri="{FF2B5EF4-FFF2-40B4-BE49-F238E27FC236}">
                <a16:creationId xmlns:a16="http://schemas.microsoft.com/office/drawing/2014/main" id="{9892C238-D072-B4C8-6A4E-E2ED6090F6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4126" y="3594947"/>
            <a:ext cx="518205" cy="487722"/>
          </a:xfrm>
          <a:prstGeom prst="rect">
            <a:avLst/>
          </a:prstGeom>
        </p:spPr>
      </p:pic>
      <p:pic>
        <p:nvPicPr>
          <p:cNvPr id="127" name="Image 126">
            <a:extLst>
              <a:ext uri="{FF2B5EF4-FFF2-40B4-BE49-F238E27FC236}">
                <a16:creationId xmlns:a16="http://schemas.microsoft.com/office/drawing/2014/main" id="{0A86BCD2-2F6E-0842-F639-CF03D7067FA1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11074" t="15198" r="16859" b="20264"/>
          <a:stretch>
            <a:fillRect/>
          </a:stretch>
        </p:blipFill>
        <p:spPr bwMode="auto">
          <a:xfrm>
            <a:off x="6122142" y="3557301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4" name="Image 143">
            <a:extLst>
              <a:ext uri="{FF2B5EF4-FFF2-40B4-BE49-F238E27FC236}">
                <a16:creationId xmlns:a16="http://schemas.microsoft.com/office/drawing/2014/main" id="{E1A6B389-0BBB-5023-63EF-16635638924C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11074" t="15198" r="16859" b="20264"/>
          <a:stretch>
            <a:fillRect/>
          </a:stretch>
        </p:blipFill>
        <p:spPr bwMode="auto">
          <a:xfrm>
            <a:off x="8363563" y="3604226"/>
            <a:ext cx="518205" cy="480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5" name="Image 144" descr="C:\Users\user\Desktop\Prototypes de bulletin pour TVT2020\icone meteo\10.png">
            <a:extLst>
              <a:ext uri="{FF2B5EF4-FFF2-40B4-BE49-F238E27FC236}">
                <a16:creationId xmlns:a16="http://schemas.microsoft.com/office/drawing/2014/main" id="{4D4EA78A-3541-05A9-6232-55AAD09991EE}"/>
              </a:ext>
            </a:extLst>
          </p:cNvPr>
          <p:cNvPicPr/>
          <p:nvPr/>
        </p:nvPicPr>
        <p:blipFill>
          <a:blip r:embed="rId5" cstate="print"/>
          <a:srcRect l="3636" t="6167" r="12397" b="1542"/>
          <a:stretch>
            <a:fillRect/>
          </a:stretch>
        </p:blipFill>
        <p:spPr bwMode="auto">
          <a:xfrm>
            <a:off x="3857446" y="2524924"/>
            <a:ext cx="468243" cy="455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30108646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130</Words>
  <Application>Microsoft Office PowerPoint</Application>
  <PresentationFormat>Grand écran</PresentationFormat>
  <Paragraphs>86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Aptos</vt:lpstr>
      <vt:lpstr>Arial</vt:lpstr>
      <vt:lpstr>Arial Black</vt:lpstr>
      <vt:lpstr>Calibri</vt:lpstr>
      <vt:lpstr>Calibri Light</vt:lpstr>
      <vt:lpstr>Times New Roman</vt:lpstr>
      <vt:lpstr>1_Thème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PREVISION</dc:creator>
  <cp:lastModifiedBy>PREVISION</cp:lastModifiedBy>
  <cp:revision>30</cp:revision>
  <dcterms:created xsi:type="dcterms:W3CDTF">2025-09-19T17:39:45Z</dcterms:created>
  <dcterms:modified xsi:type="dcterms:W3CDTF">2026-01-21T16:10:06Z</dcterms:modified>
</cp:coreProperties>
</file>