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3184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45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07F332-D73B-4B93-9DCA-2FEC58B0B414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443D73-4EFA-40FF-9847-8F9D8DF1DCA5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24873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01524206-49EB-4759-AB1C-25521A121A9A}" type="slidenum">
              <a:rPr kumimoji="0" lang="fr-FR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fr-FR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07809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34DED229-F57A-82FC-3502-B85496ECDFA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972BA9EC-694E-187D-310C-99733E0F3A9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A1071CFF-B780-E334-016F-79F8683A83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F78C80C-2455-6866-080B-ABC7169067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D05C2C1-76AD-6BA7-BBCB-FF74C32D17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9347164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474CE42-9B5A-4655-82E1-C5C4AB27DD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9E76BCB-DF21-9735-7494-B906A7483D9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9A8460B-D957-3667-472D-7D75E6EBF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245D90F-D2B0-8A36-9EB4-9EC2E133AA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2C78E631-9670-4622-EBE6-0529077EAF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6618688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AF415DB7-504A-4173-9A32-0F41BD437CC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30983C-F1C3-014D-69BD-1445395AF9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C526C47-5854-B46E-AA70-61DED65ACB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38FBC596-9476-E371-CE01-FF71B5313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74C7D0CF-858D-6C7D-D71C-45D1675610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213396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7F1F16A-752F-0762-9685-50874C8FA1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983006A0-E617-2E34-2031-624E4B6716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83A73C9-C2F0-2F10-5F6F-2F968D1D2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E86EC62-9180-7791-05FA-BB6BA1BC1A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CC4F6A45-DF3C-916E-26E8-A38A1EEFDF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74902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744FBF8-C878-FFF6-4255-1F0F5995783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B1F1659-BCEC-9BFD-2A42-3DF6C19A55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6BC9AD8-2DB0-D69F-F9B5-745CDFF428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FCD7DA68-6763-236B-A7F7-E7973FD5E8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F98002B3-2A83-9107-0729-BBAB917345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93374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18047C0-9792-0FC5-2D2B-F4AAA07C186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6AAA5CF-BD62-0DC8-F6BF-A6FA8B19C17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E7FCEAFB-5971-E2B2-3551-5885171C522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42F31FC4-F01B-F502-89C3-D3781302EB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80B1CC24-A118-57E6-FDEC-35B986302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E6E8587-B1A8-8AB1-6255-3FE48AA4FF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51772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5CE0CBB-7335-ABE5-4D31-E05D4807F5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4FA5440A-4073-CC9C-83D1-688479DBE4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41193AFA-5127-5652-6CD6-0F669AB64B7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34379043-2FBA-6BE1-3FC8-AD5F1C513CD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064052EE-FFC9-1244-2906-AA218D5959D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DFEF25C0-F911-2185-53E7-8091A31D1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BDB141FE-1460-65CA-7854-C17F4D6AD0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924FF663-2C9C-51A7-95A4-8CC8D9FD9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87365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A7D9F004-798B-26AF-CFE9-55C6955A77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679602DB-ACAE-5FB4-D7A2-803FF93F0A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25A78929-9A01-A53F-D46E-FC329167CB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E4CEB1B1-E1F6-1A46-56CB-B78203D699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31142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C758297E-C242-82D4-4604-09B5E6061A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52D6CC4-9A92-BE30-C138-A4566997C8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A27136A2-3B11-D6BF-8027-A73FA0C8A0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50988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2FC758F-B645-CDAD-0BFD-DB049B7E9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C098B46B-9FE5-3A31-E6C4-C269D7E2CCB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6466532-85C4-9AFF-1F00-02FE49E39F6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0743B08A-99AD-FD38-856D-7CD1EDD777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4AD0961F-9DA9-37A7-DBA2-B2B67A7B51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439D40-0FFF-FA35-CCFE-3D8E21A4A72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7271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0DB3C88-BA9A-31D2-6CFD-37A10B9BBC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769A7576-C408-E9B4-99E5-6687BB85B7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58F76748-D7DD-5E47-8310-CE5423DCE5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DB00A8AE-4879-AC90-8BA6-4EBCF6BBCF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9F77E546-0DB7-5F16-8D35-F8F5449B21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2579B5A3-6E34-EAD8-528A-86D0DFC1CA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90855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876D3122-30D9-E0D0-B57D-DE3123EC38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C0CF468-1065-9FC1-B2CC-16DD5FA1B6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7720E2B0-717C-BE50-71BE-6B385AE63CE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77A072D-B300-47AA-ABEE-C20291A7C00B}" type="datetimeFigureOut">
              <a:rPr lang="fr-FR" smtClean="0"/>
              <a:t>04/03/2026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2652C133-6701-E920-7E9C-294F8202572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8685DF77-3890-F434-BE06-B46F534D4A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AC71992-8208-48F1-83F9-83CF1F54E3D0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5503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au 1"/>
          <p:cNvGraphicFramePr>
            <a:graphicFrameLocks noGrp="1"/>
          </p:cNvGraphicFramePr>
          <p:nvPr/>
        </p:nvGraphicFramePr>
        <p:xfrm>
          <a:off x="1596242" y="850323"/>
          <a:ext cx="8999516" cy="54453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498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24987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76173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fr-FR" sz="1800" b="1" kern="1200" dirty="0">
                        <a:ln>
                          <a:solidFill>
                            <a:schemeClr val="tx1"/>
                          </a:solidFill>
                        </a:ln>
                        <a:solidFill>
                          <a:schemeClr val="bg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JEUDI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VENDREDI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bg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SAMEDI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LOME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ATAKPAME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8441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KPALIME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01666">
                <a:tc>
                  <a:txBody>
                    <a:bodyPr/>
                    <a:lstStyle/>
                    <a:p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BLITTA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60497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SOKODE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303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KARA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61664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BASSAR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535889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2800" b="1" kern="1200" dirty="0">
                          <a:ln>
                            <a:solidFill>
                              <a:schemeClr val="tx1"/>
                            </a:solidFill>
                          </a:ln>
                          <a:solidFill>
                            <a:schemeClr val="accent1">
                              <a:lumMod val="75000"/>
                            </a:schemeClr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DAPAONG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fr-FR" sz="2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3" name="ZoneTexte 2"/>
          <p:cNvSpPr txBox="1"/>
          <p:nvPr/>
        </p:nvSpPr>
        <p:spPr>
          <a:xfrm>
            <a:off x="1334196" y="142431"/>
            <a:ext cx="8999516" cy="523220"/>
          </a:xfrm>
          <a:prstGeom prst="rect">
            <a:avLst/>
          </a:prstGeom>
          <a:noFill/>
          <a:effectLst/>
        </p:spPr>
        <p:txBody>
          <a:bodyPr wrap="square" rtlCol="0">
            <a:spAutoFit/>
          </a:bodyPr>
          <a:lstStyle/>
          <a:p>
            <a:pPr lvl="0" algn="ctr">
              <a:defRPr/>
            </a:pPr>
            <a:r>
              <a:rPr kumimoji="0" lang="fr-FR" sz="2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     PREVISION DU </a:t>
            </a:r>
            <a:r>
              <a:rPr lang="fr-FR" sz="2800" b="1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05 AU 07 MARS </a:t>
            </a:r>
            <a:r>
              <a:rPr kumimoji="0" lang="fr-FR" sz="2800" b="1" i="0" u="none" strike="noStrike" kern="1200" cap="none" spc="0" normalizeH="0" baseline="0" noProof="0" dirty="0">
                <a:ln>
                  <a:solidFill>
                    <a:prstClr val="black"/>
                  </a:solidFill>
                </a:ln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uLnTx/>
                <a:uFillTx/>
                <a:latin typeface="Calibri" panose="020F0502020204030204"/>
                <a:ea typeface="+mn-ea"/>
                <a:cs typeface="+mn-cs"/>
              </a:rPr>
              <a:t>2026</a:t>
            </a:r>
          </a:p>
        </p:txBody>
      </p:sp>
      <p:grpSp>
        <p:nvGrpSpPr>
          <p:cNvPr id="4" name="Groupe 66"/>
          <p:cNvGrpSpPr>
            <a:grpSpLocks/>
          </p:cNvGrpSpPr>
          <p:nvPr/>
        </p:nvGrpSpPr>
        <p:grpSpPr bwMode="auto">
          <a:xfrm>
            <a:off x="5143657" y="1805365"/>
            <a:ext cx="743943" cy="301690"/>
            <a:chOff x="6867940" y="2216689"/>
            <a:chExt cx="777696" cy="390563"/>
          </a:xfrm>
        </p:grpSpPr>
        <p:sp>
          <p:nvSpPr>
            <p:cNvPr id="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" name="Groupe 57"/>
            <p:cNvGrpSpPr>
              <a:grpSpLocks/>
            </p:cNvGrpSpPr>
            <p:nvPr/>
          </p:nvGrpSpPr>
          <p:grpSpPr bwMode="auto">
            <a:xfrm>
              <a:off x="6867940" y="2285464"/>
              <a:ext cx="750585" cy="250504"/>
              <a:chOff x="6867940" y="2285464"/>
              <a:chExt cx="750585" cy="250504"/>
            </a:xfrm>
          </p:grpSpPr>
          <p:sp>
            <p:nvSpPr>
              <p:cNvPr id="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4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27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9" name="Groupe 66"/>
          <p:cNvGrpSpPr>
            <a:grpSpLocks/>
          </p:cNvGrpSpPr>
          <p:nvPr/>
        </p:nvGrpSpPr>
        <p:grpSpPr bwMode="auto">
          <a:xfrm>
            <a:off x="7393374" y="2409254"/>
            <a:ext cx="685094" cy="301690"/>
            <a:chOff x="6929459" y="2216689"/>
            <a:chExt cx="716177" cy="390563"/>
          </a:xfrm>
        </p:grpSpPr>
        <p:sp>
          <p:nvSpPr>
            <p:cNvPr id="1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" name="Groupe 57"/>
            <p:cNvGrpSpPr>
              <a:grpSpLocks/>
            </p:cNvGrpSpPr>
            <p:nvPr/>
          </p:nvGrpSpPr>
          <p:grpSpPr bwMode="auto">
            <a:xfrm>
              <a:off x="6948082" y="2264512"/>
              <a:ext cx="678567" cy="252818"/>
              <a:chOff x="6948082" y="2264512"/>
              <a:chExt cx="678567" cy="252818"/>
            </a:xfrm>
          </p:grpSpPr>
          <p:sp>
            <p:nvSpPr>
              <p:cNvPr id="12" name="WordArt 2547"/>
              <p:cNvSpPr>
                <a:spLocks/>
              </p:cNvSpPr>
              <p:nvPr/>
            </p:nvSpPr>
            <p:spPr bwMode="auto">
              <a:xfrm>
                <a:off x="7241256" y="2264512"/>
                <a:ext cx="385393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35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8082" y="2270540"/>
                <a:ext cx="304198" cy="2467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24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4" name="Groupe 66"/>
          <p:cNvGrpSpPr>
            <a:grpSpLocks/>
          </p:cNvGrpSpPr>
          <p:nvPr/>
        </p:nvGrpSpPr>
        <p:grpSpPr bwMode="auto">
          <a:xfrm>
            <a:off x="5204856" y="5339028"/>
            <a:ext cx="723161" cy="301690"/>
            <a:chOff x="6889664" y="2216689"/>
            <a:chExt cx="755972" cy="390563"/>
          </a:xfrm>
        </p:grpSpPr>
        <p:sp>
          <p:nvSpPr>
            <p:cNvPr id="2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26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50636" cy="250504"/>
              <a:chOff x="6889664" y="2285464"/>
              <a:chExt cx="750636" cy="250504"/>
            </a:xfrm>
          </p:grpSpPr>
          <p:sp>
            <p:nvSpPr>
              <p:cNvPr id="2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4905" y="2285464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2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6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sz="1600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18</a:t>
                </a:r>
                <a:endParaRPr kumimoji="0" lang="fr-FR" sz="16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9" name="Groupe 66"/>
          <p:cNvGrpSpPr>
            <a:grpSpLocks/>
          </p:cNvGrpSpPr>
          <p:nvPr/>
        </p:nvGrpSpPr>
        <p:grpSpPr bwMode="auto">
          <a:xfrm>
            <a:off x="5203920" y="5885327"/>
            <a:ext cx="746206" cy="301690"/>
            <a:chOff x="6889664" y="2228938"/>
            <a:chExt cx="780063" cy="390563"/>
          </a:xfrm>
        </p:grpSpPr>
        <p:sp>
          <p:nvSpPr>
            <p:cNvPr id="30" name="ZoneTexte 72"/>
            <p:cNvSpPr txBox="1">
              <a:spLocks noChangeArrowheads="1"/>
            </p:cNvSpPr>
            <p:nvPr/>
          </p:nvSpPr>
          <p:spPr bwMode="auto">
            <a:xfrm>
              <a:off x="6953550" y="222893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1" name="Groupe 57"/>
            <p:cNvGrpSpPr>
              <a:grpSpLocks/>
            </p:cNvGrpSpPr>
            <p:nvPr/>
          </p:nvGrpSpPr>
          <p:grpSpPr bwMode="auto">
            <a:xfrm>
              <a:off x="6889664" y="2312368"/>
              <a:ext cx="761000" cy="250504"/>
              <a:chOff x="6889664" y="2312368"/>
              <a:chExt cx="761000" cy="250504"/>
            </a:xfrm>
          </p:grpSpPr>
          <p:sp>
            <p:nvSpPr>
              <p:cNvPr id="32" name="WordArt 2547"/>
              <p:cNvSpPr>
                <a:spLocks/>
              </p:cNvSpPr>
              <p:nvPr/>
            </p:nvSpPr>
            <p:spPr bwMode="auto">
              <a:xfrm>
                <a:off x="7348582" y="2320375"/>
                <a:ext cx="302082" cy="235541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38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312368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26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34" name="Groupe 66"/>
          <p:cNvGrpSpPr>
            <a:grpSpLocks/>
          </p:cNvGrpSpPr>
          <p:nvPr/>
        </p:nvGrpSpPr>
        <p:grpSpPr bwMode="auto">
          <a:xfrm>
            <a:off x="7355750" y="2984743"/>
            <a:ext cx="754334" cy="301690"/>
            <a:chOff x="6857078" y="2216689"/>
            <a:chExt cx="788558" cy="390563"/>
          </a:xfrm>
        </p:grpSpPr>
        <p:sp>
          <p:nvSpPr>
            <p:cNvPr id="3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36" name="Groupe 57"/>
            <p:cNvGrpSpPr>
              <a:grpSpLocks/>
            </p:cNvGrpSpPr>
            <p:nvPr/>
          </p:nvGrpSpPr>
          <p:grpSpPr bwMode="auto">
            <a:xfrm>
              <a:off x="6857078" y="2292484"/>
              <a:ext cx="776477" cy="256936"/>
              <a:chOff x="6857078" y="2292484"/>
              <a:chExt cx="776477" cy="256936"/>
            </a:xfrm>
          </p:grpSpPr>
          <p:sp>
            <p:nvSpPr>
              <p:cNvPr id="3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96315" y="2292484"/>
                <a:ext cx="337240" cy="25077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35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3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078" y="2298916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4" name="Groupe 66"/>
          <p:cNvGrpSpPr>
            <a:grpSpLocks/>
          </p:cNvGrpSpPr>
          <p:nvPr/>
        </p:nvGrpSpPr>
        <p:grpSpPr bwMode="auto">
          <a:xfrm>
            <a:off x="7364440" y="4110127"/>
            <a:ext cx="832799" cy="301690"/>
            <a:chOff x="6889664" y="2216689"/>
            <a:chExt cx="755972" cy="390563"/>
          </a:xfrm>
        </p:grpSpPr>
        <p:sp>
          <p:nvSpPr>
            <p:cNvPr id="4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46" name="Groupe 57"/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4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4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49" name="Groupe 66"/>
          <p:cNvGrpSpPr>
            <a:grpSpLocks/>
          </p:cNvGrpSpPr>
          <p:nvPr/>
        </p:nvGrpSpPr>
        <p:grpSpPr bwMode="auto">
          <a:xfrm>
            <a:off x="7408279" y="5377413"/>
            <a:ext cx="685093" cy="301690"/>
            <a:chOff x="6929459" y="2216689"/>
            <a:chExt cx="716177" cy="390563"/>
          </a:xfrm>
        </p:grpSpPr>
        <p:sp>
          <p:nvSpPr>
            <p:cNvPr id="5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1" name="Groupe 57"/>
            <p:cNvGrpSpPr>
              <a:grpSpLocks/>
            </p:cNvGrpSpPr>
            <p:nvPr/>
          </p:nvGrpSpPr>
          <p:grpSpPr bwMode="auto">
            <a:xfrm>
              <a:off x="6941109" y="2285464"/>
              <a:ext cx="677417" cy="245504"/>
              <a:chOff x="6941109" y="2285464"/>
              <a:chExt cx="677417" cy="245504"/>
            </a:xfrm>
          </p:grpSpPr>
          <p:sp>
            <p:nvSpPr>
              <p:cNvPr id="5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1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34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41109" y="2285464"/>
                <a:ext cx="319128" cy="24506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20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4" name="Groupe 66"/>
          <p:cNvGrpSpPr>
            <a:grpSpLocks/>
          </p:cNvGrpSpPr>
          <p:nvPr/>
        </p:nvGrpSpPr>
        <p:grpSpPr bwMode="auto">
          <a:xfrm>
            <a:off x="7420207" y="4706194"/>
            <a:ext cx="685095" cy="301690"/>
            <a:chOff x="6929459" y="2216689"/>
            <a:chExt cx="716177" cy="390563"/>
          </a:xfrm>
        </p:grpSpPr>
        <p:sp>
          <p:nvSpPr>
            <p:cNvPr id="5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56" name="Groupe 55"/>
            <p:cNvGrpSpPr>
              <a:grpSpLocks/>
            </p:cNvGrpSpPr>
            <p:nvPr/>
          </p:nvGrpSpPr>
          <p:grpSpPr bwMode="auto">
            <a:xfrm>
              <a:off x="6954940" y="2298440"/>
              <a:ext cx="673473" cy="264659"/>
              <a:chOff x="6954940" y="2298440"/>
              <a:chExt cx="673473" cy="264659"/>
            </a:xfrm>
          </p:grpSpPr>
          <p:sp>
            <p:nvSpPr>
              <p:cNvPr id="57" name="WordArt 2547"/>
              <p:cNvSpPr>
                <a:spLocks/>
              </p:cNvSpPr>
              <p:nvPr/>
            </p:nvSpPr>
            <p:spPr bwMode="auto">
              <a:xfrm>
                <a:off x="7333375" y="2302612"/>
                <a:ext cx="295038" cy="260487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38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5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954940" y="2298440"/>
                <a:ext cx="305782" cy="260889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59" name="Groupe 66"/>
          <p:cNvGrpSpPr>
            <a:grpSpLocks/>
          </p:cNvGrpSpPr>
          <p:nvPr/>
        </p:nvGrpSpPr>
        <p:grpSpPr bwMode="auto">
          <a:xfrm>
            <a:off x="7355359" y="5895136"/>
            <a:ext cx="728400" cy="301690"/>
            <a:chOff x="6889664" y="2216689"/>
            <a:chExt cx="761449" cy="390563"/>
          </a:xfrm>
        </p:grpSpPr>
        <p:sp>
          <p:nvSpPr>
            <p:cNvPr id="6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1" name="Groupe 57"/>
            <p:cNvGrpSpPr>
              <a:grpSpLocks/>
            </p:cNvGrpSpPr>
            <p:nvPr/>
          </p:nvGrpSpPr>
          <p:grpSpPr bwMode="auto">
            <a:xfrm>
              <a:off x="6889664" y="2285464"/>
              <a:ext cx="761449" cy="250504"/>
              <a:chOff x="6889664" y="2285464"/>
              <a:chExt cx="761449" cy="250504"/>
            </a:xfrm>
          </p:grpSpPr>
          <p:sp>
            <p:nvSpPr>
              <p:cNvPr id="6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65718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39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26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64" name="Groupe 66"/>
          <p:cNvGrpSpPr>
            <a:grpSpLocks/>
          </p:cNvGrpSpPr>
          <p:nvPr/>
        </p:nvGrpSpPr>
        <p:grpSpPr bwMode="auto">
          <a:xfrm>
            <a:off x="9582237" y="1802465"/>
            <a:ext cx="754119" cy="301690"/>
            <a:chOff x="6857299" y="2216688"/>
            <a:chExt cx="788335" cy="390563"/>
          </a:xfrm>
        </p:grpSpPr>
        <p:sp>
          <p:nvSpPr>
            <p:cNvPr id="6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66" name="Groupe 57"/>
            <p:cNvGrpSpPr>
              <a:grpSpLocks/>
            </p:cNvGrpSpPr>
            <p:nvPr/>
          </p:nvGrpSpPr>
          <p:grpSpPr bwMode="auto">
            <a:xfrm>
              <a:off x="6857299" y="2272011"/>
              <a:ext cx="762647" cy="258958"/>
              <a:chOff x="6857299" y="2272011"/>
              <a:chExt cx="762647" cy="258958"/>
            </a:xfrm>
          </p:grpSpPr>
          <p:sp>
            <p:nvSpPr>
              <p:cNvPr id="6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78966" y="2272011"/>
                <a:ext cx="340980" cy="258958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6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7299" y="22756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26</a:t>
                </a:r>
              </a:p>
            </p:txBody>
          </p:sp>
        </p:grpSp>
      </p:grpSp>
      <p:grpSp>
        <p:nvGrpSpPr>
          <p:cNvPr id="69" name="Groupe 66"/>
          <p:cNvGrpSpPr>
            <a:grpSpLocks/>
          </p:cNvGrpSpPr>
          <p:nvPr/>
        </p:nvGrpSpPr>
        <p:grpSpPr bwMode="auto">
          <a:xfrm>
            <a:off x="9640880" y="4702116"/>
            <a:ext cx="743943" cy="301690"/>
            <a:chOff x="6867938" y="2216688"/>
            <a:chExt cx="777696" cy="390563"/>
          </a:xfrm>
        </p:grpSpPr>
        <p:sp>
          <p:nvSpPr>
            <p:cNvPr id="7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1" name="Groupe 57"/>
            <p:cNvGrpSpPr>
              <a:grpSpLocks/>
            </p:cNvGrpSpPr>
            <p:nvPr/>
          </p:nvGrpSpPr>
          <p:grpSpPr bwMode="auto">
            <a:xfrm>
              <a:off x="6867938" y="2285464"/>
              <a:ext cx="750587" cy="250505"/>
              <a:chOff x="6867938" y="2285464"/>
              <a:chExt cx="750587" cy="250505"/>
            </a:xfrm>
          </p:grpSpPr>
          <p:sp>
            <p:nvSpPr>
              <p:cNvPr id="7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3130" y="2285465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38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7938" y="2285464"/>
                <a:ext cx="37057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74" name="Groupe 66"/>
          <p:cNvGrpSpPr>
            <a:grpSpLocks/>
          </p:cNvGrpSpPr>
          <p:nvPr/>
        </p:nvGrpSpPr>
        <p:grpSpPr bwMode="auto">
          <a:xfrm>
            <a:off x="9613402" y="2995838"/>
            <a:ext cx="733549" cy="301690"/>
            <a:chOff x="6878802" y="2216688"/>
            <a:chExt cx="766832" cy="390563"/>
          </a:xfrm>
        </p:grpSpPr>
        <p:sp>
          <p:nvSpPr>
            <p:cNvPr id="75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76" name="Groupe 57"/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7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35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7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sp>
        <p:nvSpPr>
          <p:cNvPr id="88" name="WordArt 2550"/>
          <p:cNvSpPr>
            <a:spLocks noGrp="1" noRot="1" noMove="1" noResize="1" noEditPoints="1" noAdjustHandles="1" noChangeArrowheads="1" noChangeShapeType="1"/>
          </p:cNvSpPr>
          <p:nvPr/>
        </p:nvSpPr>
        <p:spPr bwMode="auto">
          <a:xfrm>
            <a:off x="9526861" y="4149318"/>
            <a:ext cx="354490" cy="193502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1" i="0" u="none" strike="noStrike" kern="10" cap="none" spc="0" normalizeH="0" baseline="0" noProof="0" dirty="0">
                <a:ln>
                  <a:noFill/>
                </a:ln>
                <a:solidFill>
                  <a:srgbClr val="0000FF"/>
                </a:solidFill>
                <a:effectLst/>
                <a:uLnTx/>
                <a:uFillTx/>
                <a:latin typeface="Arial Black" panose="020B0A04020102020204" pitchFamily="34" charset="0"/>
                <a:ea typeface="+mn-ea"/>
                <a:cs typeface="+mn-cs"/>
              </a:rPr>
              <a:t>   </a:t>
            </a:r>
          </a:p>
        </p:txBody>
      </p:sp>
      <p:grpSp>
        <p:nvGrpSpPr>
          <p:cNvPr id="89" name="Groupe 66"/>
          <p:cNvGrpSpPr>
            <a:grpSpLocks/>
          </p:cNvGrpSpPr>
          <p:nvPr/>
        </p:nvGrpSpPr>
        <p:grpSpPr bwMode="auto">
          <a:xfrm>
            <a:off x="9633424" y="5327323"/>
            <a:ext cx="760417" cy="301690"/>
            <a:chOff x="6850716" y="2216688"/>
            <a:chExt cx="794918" cy="390563"/>
          </a:xfrm>
        </p:grpSpPr>
        <p:sp>
          <p:nvSpPr>
            <p:cNvPr id="9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1" name="Groupe 57"/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35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9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20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04" name="Groupe 66"/>
          <p:cNvGrpSpPr>
            <a:grpSpLocks/>
          </p:cNvGrpSpPr>
          <p:nvPr/>
        </p:nvGrpSpPr>
        <p:grpSpPr bwMode="auto">
          <a:xfrm>
            <a:off x="5144008" y="2416950"/>
            <a:ext cx="745501" cy="301690"/>
            <a:chOff x="6866310" y="2216689"/>
            <a:chExt cx="779326" cy="390563"/>
          </a:xfrm>
        </p:grpSpPr>
        <p:sp>
          <p:nvSpPr>
            <p:cNvPr id="10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06" name="Groupe 57"/>
            <p:cNvGrpSpPr>
              <a:grpSpLocks/>
            </p:cNvGrpSpPr>
            <p:nvPr/>
          </p:nvGrpSpPr>
          <p:grpSpPr bwMode="auto">
            <a:xfrm>
              <a:off x="6866310" y="2278470"/>
              <a:ext cx="764098" cy="251922"/>
              <a:chOff x="6866310" y="2278470"/>
              <a:chExt cx="764098" cy="251922"/>
            </a:xfrm>
          </p:grpSpPr>
          <p:sp>
            <p:nvSpPr>
              <p:cNvPr id="10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45013" y="2284889"/>
                <a:ext cx="385395" cy="245503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35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0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66310" y="227847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09" name="Groupe 66"/>
          <p:cNvGrpSpPr>
            <a:grpSpLocks/>
          </p:cNvGrpSpPr>
          <p:nvPr/>
        </p:nvGrpSpPr>
        <p:grpSpPr bwMode="auto">
          <a:xfrm>
            <a:off x="7345664" y="1798730"/>
            <a:ext cx="727918" cy="301690"/>
            <a:chOff x="6884689" y="2216688"/>
            <a:chExt cx="760945" cy="390563"/>
          </a:xfrm>
        </p:grpSpPr>
        <p:sp>
          <p:nvSpPr>
            <p:cNvPr id="110" name="ZoneTexte 72"/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1" name="Groupe 57"/>
            <p:cNvGrpSpPr>
              <a:grpSpLocks/>
            </p:cNvGrpSpPr>
            <p:nvPr/>
          </p:nvGrpSpPr>
          <p:grpSpPr bwMode="auto">
            <a:xfrm>
              <a:off x="6884689" y="2295893"/>
              <a:ext cx="754686" cy="250505"/>
              <a:chOff x="6884689" y="2295893"/>
              <a:chExt cx="754686" cy="250505"/>
            </a:xfrm>
          </p:grpSpPr>
          <p:sp>
            <p:nvSpPr>
              <p:cNvPr id="112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53980" y="2299024"/>
                <a:ext cx="385395" cy="245502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11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84689" y="2295893"/>
                <a:ext cx="343744" cy="250505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26</a:t>
                </a:r>
              </a:p>
            </p:txBody>
          </p:sp>
        </p:grpSp>
      </p:grpSp>
      <p:grpSp>
        <p:nvGrpSpPr>
          <p:cNvPr id="114" name="Groupe 66"/>
          <p:cNvGrpSpPr>
            <a:grpSpLocks/>
          </p:cNvGrpSpPr>
          <p:nvPr/>
        </p:nvGrpSpPr>
        <p:grpSpPr bwMode="auto">
          <a:xfrm>
            <a:off x="5186107" y="4110127"/>
            <a:ext cx="739637" cy="301690"/>
            <a:chOff x="6872440" y="2216689"/>
            <a:chExt cx="773196" cy="390563"/>
          </a:xfrm>
        </p:grpSpPr>
        <p:sp>
          <p:nvSpPr>
            <p:cNvPr id="115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16" name="Groupe 57"/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17" name="WordArt 2547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37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18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24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19" name="Groupe 66"/>
          <p:cNvGrpSpPr>
            <a:grpSpLocks/>
          </p:cNvGrpSpPr>
          <p:nvPr/>
        </p:nvGrpSpPr>
        <p:grpSpPr bwMode="auto">
          <a:xfrm>
            <a:off x="5192254" y="4724240"/>
            <a:ext cx="739637" cy="301690"/>
            <a:chOff x="6872440" y="2216689"/>
            <a:chExt cx="773196" cy="390563"/>
          </a:xfrm>
        </p:grpSpPr>
        <p:sp>
          <p:nvSpPr>
            <p:cNvPr id="120" name="ZoneTexte 72"/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1" name="Groupe 57"/>
            <p:cNvGrpSpPr>
              <a:grpSpLocks/>
            </p:cNvGrpSpPr>
            <p:nvPr/>
          </p:nvGrpSpPr>
          <p:grpSpPr bwMode="auto">
            <a:xfrm>
              <a:off x="6872440" y="2283343"/>
              <a:ext cx="766210" cy="260890"/>
              <a:chOff x="6872440" y="2283343"/>
              <a:chExt cx="766210" cy="260890"/>
            </a:xfrm>
          </p:grpSpPr>
          <p:sp>
            <p:nvSpPr>
              <p:cNvPr id="122" name="WordArt 2547"/>
              <p:cNvSpPr>
                <a:spLocks/>
              </p:cNvSpPr>
              <p:nvPr/>
            </p:nvSpPr>
            <p:spPr bwMode="auto">
              <a:xfrm>
                <a:off x="7265597" y="2283343"/>
                <a:ext cx="373053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39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3" name="WordArt 2550"/>
              <p:cNvSpPr>
                <a:spLocks noGrp="1" noRot="1" noMove="1" noResize="1" noEditPoints="1" noAdjustHandles="1" noChangeArrowheads="1" noChangeShapeType="1"/>
              </p:cNvSpPr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25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21" name="Groupe 66">
            <a:extLst>
              <a:ext uri="{FF2B5EF4-FFF2-40B4-BE49-F238E27FC236}">
                <a16:creationId xmlns:a16="http://schemas.microsoft.com/office/drawing/2014/main" id="{F324C0F1-9621-25BF-7F37-5EA598AAB463}"/>
              </a:ext>
            </a:extLst>
          </p:cNvPr>
          <p:cNvGrpSpPr>
            <a:grpSpLocks/>
          </p:cNvGrpSpPr>
          <p:nvPr/>
        </p:nvGrpSpPr>
        <p:grpSpPr bwMode="auto">
          <a:xfrm>
            <a:off x="9606686" y="2411132"/>
            <a:ext cx="733549" cy="301690"/>
            <a:chOff x="6878802" y="2216688"/>
            <a:chExt cx="766832" cy="390563"/>
          </a:xfrm>
        </p:grpSpPr>
        <p:sp>
          <p:nvSpPr>
            <p:cNvPr id="22" name="ZoneTexte 72">
              <a:extLst>
                <a:ext uri="{FF2B5EF4-FFF2-40B4-BE49-F238E27FC236}">
                  <a16:creationId xmlns:a16="http://schemas.microsoft.com/office/drawing/2014/main" id="{7B797548-9F59-8201-C0BC-0F71F1289D6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24" name="Groupe 57">
              <a:extLst>
                <a:ext uri="{FF2B5EF4-FFF2-40B4-BE49-F238E27FC236}">
                  <a16:creationId xmlns:a16="http://schemas.microsoft.com/office/drawing/2014/main" id="{22ED2CC7-19B2-55B9-E5E6-B262B493818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8802" y="2296535"/>
              <a:ext cx="723009" cy="252885"/>
              <a:chOff x="6878802" y="2296535"/>
              <a:chExt cx="723009" cy="252885"/>
            </a:xfrm>
          </p:grpSpPr>
          <p:sp>
            <p:nvSpPr>
              <p:cNvPr id="128" name="WordArt 2547">
                <a:extLst>
                  <a:ext uri="{FF2B5EF4-FFF2-40B4-BE49-F238E27FC236}">
                    <a16:creationId xmlns:a16="http://schemas.microsoft.com/office/drawing/2014/main" id="{F93AC169-D0A4-4F9A-9293-9303E65A5200}"/>
                  </a:ext>
                </a:extLst>
              </p:cNvPr>
              <p:cNvSpPr/>
              <p:nvPr/>
            </p:nvSpPr>
            <p:spPr bwMode="auto">
              <a:xfrm>
                <a:off x="7304750" y="2296535"/>
                <a:ext cx="297061" cy="24541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35</a:t>
                </a:r>
              </a:p>
            </p:txBody>
          </p:sp>
          <p:sp>
            <p:nvSpPr>
              <p:cNvPr id="131" name="WordArt 2550">
                <a:extLst>
                  <a:ext uri="{FF2B5EF4-FFF2-40B4-BE49-F238E27FC236}">
                    <a16:creationId xmlns:a16="http://schemas.microsoft.com/office/drawing/2014/main" id="{0D427AE5-7B82-FC24-36F9-104B07BE735C}"/>
                  </a:ext>
                </a:extLst>
              </p:cNvPr>
              <p:cNvSpPr/>
              <p:nvPr/>
            </p:nvSpPr>
            <p:spPr bwMode="auto">
              <a:xfrm>
                <a:off x="6878802" y="2298916"/>
                <a:ext cx="370575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24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37" name="Groupe 66">
            <a:extLst>
              <a:ext uri="{FF2B5EF4-FFF2-40B4-BE49-F238E27FC236}">
                <a16:creationId xmlns:a16="http://schemas.microsoft.com/office/drawing/2014/main" id="{289789A7-5E39-6C2C-12D7-E369F7C51FDF}"/>
              </a:ext>
            </a:extLst>
          </p:cNvPr>
          <p:cNvGrpSpPr>
            <a:grpSpLocks/>
          </p:cNvGrpSpPr>
          <p:nvPr/>
        </p:nvGrpSpPr>
        <p:grpSpPr bwMode="auto">
          <a:xfrm>
            <a:off x="5196224" y="3552272"/>
            <a:ext cx="739637" cy="301690"/>
            <a:chOff x="6872440" y="2216689"/>
            <a:chExt cx="773196" cy="390563"/>
          </a:xfrm>
        </p:grpSpPr>
        <p:sp>
          <p:nvSpPr>
            <p:cNvPr id="138" name="ZoneTexte 72">
              <a:extLst>
                <a:ext uri="{FF2B5EF4-FFF2-40B4-BE49-F238E27FC236}">
                  <a16:creationId xmlns:a16="http://schemas.microsoft.com/office/drawing/2014/main" id="{C61B36A4-0C19-E754-5593-90125FCCA73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39" name="Groupe 57">
              <a:extLst>
                <a:ext uri="{FF2B5EF4-FFF2-40B4-BE49-F238E27FC236}">
                  <a16:creationId xmlns:a16="http://schemas.microsoft.com/office/drawing/2014/main" id="{80BDD401-B124-2FAE-E387-CB144077942A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42" name="WordArt 2547">
                <a:extLst>
                  <a:ext uri="{FF2B5EF4-FFF2-40B4-BE49-F238E27FC236}">
                    <a16:creationId xmlns:a16="http://schemas.microsoft.com/office/drawing/2014/main" id="{2E680855-C7CC-D59A-EC37-E946FCC00EA4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33</a:t>
                </a:r>
              </a:p>
            </p:txBody>
          </p:sp>
          <p:sp>
            <p:nvSpPr>
              <p:cNvPr id="147" name="WordArt 2550">
                <a:extLst>
                  <a:ext uri="{FF2B5EF4-FFF2-40B4-BE49-F238E27FC236}">
                    <a16:creationId xmlns:a16="http://schemas.microsoft.com/office/drawing/2014/main" id="{12746380-168D-2CAA-94F8-5B7418232219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48" name="Groupe 66">
            <a:extLst>
              <a:ext uri="{FF2B5EF4-FFF2-40B4-BE49-F238E27FC236}">
                <a16:creationId xmlns:a16="http://schemas.microsoft.com/office/drawing/2014/main" id="{23788F7D-1CE9-167E-279F-2AC382569B99}"/>
              </a:ext>
            </a:extLst>
          </p:cNvPr>
          <p:cNvGrpSpPr>
            <a:grpSpLocks/>
          </p:cNvGrpSpPr>
          <p:nvPr/>
        </p:nvGrpSpPr>
        <p:grpSpPr bwMode="auto">
          <a:xfrm>
            <a:off x="5183002" y="2965626"/>
            <a:ext cx="739637" cy="301690"/>
            <a:chOff x="6872440" y="2216689"/>
            <a:chExt cx="773196" cy="390563"/>
          </a:xfrm>
        </p:grpSpPr>
        <p:sp>
          <p:nvSpPr>
            <p:cNvPr id="149" name="ZoneTexte 72">
              <a:extLst>
                <a:ext uri="{FF2B5EF4-FFF2-40B4-BE49-F238E27FC236}">
                  <a16:creationId xmlns:a16="http://schemas.microsoft.com/office/drawing/2014/main" id="{C4030834-0431-B25D-7D99-C31D9DA9700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55" name="Groupe 57">
              <a:extLst>
                <a:ext uri="{FF2B5EF4-FFF2-40B4-BE49-F238E27FC236}">
                  <a16:creationId xmlns:a16="http://schemas.microsoft.com/office/drawing/2014/main" id="{8075D170-D579-3D9D-8A09-7B7B82DAA82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72440" y="2279716"/>
              <a:ext cx="739715" cy="260890"/>
              <a:chOff x="6872440" y="2279716"/>
              <a:chExt cx="739715" cy="260890"/>
            </a:xfrm>
          </p:grpSpPr>
          <p:sp>
            <p:nvSpPr>
              <p:cNvPr id="156" name="WordArt 2547">
                <a:extLst>
                  <a:ext uri="{FF2B5EF4-FFF2-40B4-BE49-F238E27FC236}">
                    <a16:creationId xmlns:a16="http://schemas.microsoft.com/office/drawing/2014/main" id="{F45577B0-249F-AC33-9820-067F69B9D4CE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35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57" name="WordArt 2550">
                <a:extLst>
                  <a:ext uri="{FF2B5EF4-FFF2-40B4-BE49-F238E27FC236}">
                    <a16:creationId xmlns:a16="http://schemas.microsoft.com/office/drawing/2014/main" id="{D4DF5DEB-2DEB-C877-0DAE-CB31F5C7E53B}"/>
                  </a:ext>
                </a:extLst>
              </p:cNvPr>
              <p:cNvSpPr/>
              <p:nvPr/>
            </p:nvSpPr>
            <p:spPr bwMode="auto">
              <a:xfrm>
                <a:off x="6872440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23</a:t>
                </a:r>
              </a:p>
            </p:txBody>
          </p:sp>
        </p:grpSp>
      </p:grpSp>
      <p:grpSp>
        <p:nvGrpSpPr>
          <p:cNvPr id="164" name="Groupe 66">
            <a:extLst>
              <a:ext uri="{FF2B5EF4-FFF2-40B4-BE49-F238E27FC236}">
                <a16:creationId xmlns:a16="http://schemas.microsoft.com/office/drawing/2014/main" id="{98C91465-407F-2BFE-7CAA-3DCE3DF3B36A}"/>
              </a:ext>
            </a:extLst>
          </p:cNvPr>
          <p:cNvGrpSpPr>
            <a:grpSpLocks/>
          </p:cNvGrpSpPr>
          <p:nvPr/>
        </p:nvGrpSpPr>
        <p:grpSpPr bwMode="auto">
          <a:xfrm>
            <a:off x="7400226" y="3568815"/>
            <a:ext cx="723161" cy="301690"/>
            <a:chOff x="6889664" y="2216689"/>
            <a:chExt cx="755972" cy="390563"/>
          </a:xfrm>
        </p:grpSpPr>
        <p:sp>
          <p:nvSpPr>
            <p:cNvPr id="165" name="ZoneTexte 72">
              <a:extLst>
                <a:ext uri="{FF2B5EF4-FFF2-40B4-BE49-F238E27FC236}">
                  <a16:creationId xmlns:a16="http://schemas.microsoft.com/office/drawing/2014/main" id="{2FB82062-668B-4AE8-C15D-0BBCF37E609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66" name="Groupe 57">
              <a:extLst>
                <a:ext uri="{FF2B5EF4-FFF2-40B4-BE49-F238E27FC236}">
                  <a16:creationId xmlns:a16="http://schemas.microsoft.com/office/drawing/2014/main" id="{A8F814C8-A592-26AD-2755-19B3637D5471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89664" y="2279716"/>
              <a:ext cx="722491" cy="260890"/>
              <a:chOff x="6889664" y="2279716"/>
              <a:chExt cx="722491" cy="260890"/>
            </a:xfrm>
          </p:grpSpPr>
          <p:sp>
            <p:nvSpPr>
              <p:cNvPr id="167" name="WordArt 2547">
                <a:extLst>
                  <a:ext uri="{FF2B5EF4-FFF2-40B4-BE49-F238E27FC236}">
                    <a16:creationId xmlns:a16="http://schemas.microsoft.com/office/drawing/2014/main" id="{F72603F1-D009-DFA4-A318-CD7F0E3194F8}"/>
                  </a:ext>
                </a:extLst>
              </p:cNvPr>
              <p:cNvSpPr/>
              <p:nvPr/>
            </p:nvSpPr>
            <p:spPr bwMode="auto">
              <a:xfrm>
                <a:off x="7239103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34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68" name="WordArt 2550">
                <a:extLst>
                  <a:ext uri="{FF2B5EF4-FFF2-40B4-BE49-F238E27FC236}">
                    <a16:creationId xmlns:a16="http://schemas.microsoft.com/office/drawing/2014/main" id="{B0226F21-2EA3-D423-6883-45BEBB21CA9B}"/>
                  </a:ext>
                </a:extLst>
              </p:cNvPr>
              <p:cNvSpPr/>
              <p:nvPr/>
            </p:nvSpPr>
            <p:spPr bwMode="auto">
              <a:xfrm>
                <a:off x="6889664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69" name="Groupe 66">
            <a:extLst>
              <a:ext uri="{FF2B5EF4-FFF2-40B4-BE49-F238E27FC236}">
                <a16:creationId xmlns:a16="http://schemas.microsoft.com/office/drawing/2014/main" id="{CD51ABE0-67CC-5FA9-DF4D-B6D4B7B0AEA4}"/>
              </a:ext>
            </a:extLst>
          </p:cNvPr>
          <p:cNvGrpSpPr>
            <a:grpSpLocks/>
          </p:cNvGrpSpPr>
          <p:nvPr/>
        </p:nvGrpSpPr>
        <p:grpSpPr bwMode="auto">
          <a:xfrm>
            <a:off x="9562057" y="3513619"/>
            <a:ext cx="784891" cy="301690"/>
            <a:chOff x="6838969" y="2216689"/>
            <a:chExt cx="820503" cy="390563"/>
          </a:xfrm>
        </p:grpSpPr>
        <p:sp>
          <p:nvSpPr>
            <p:cNvPr id="170" name="ZoneTexte 72">
              <a:extLst>
                <a:ext uri="{FF2B5EF4-FFF2-40B4-BE49-F238E27FC236}">
                  <a16:creationId xmlns:a16="http://schemas.microsoft.com/office/drawing/2014/main" id="{C125B7D9-F539-092B-1C4D-6CD1D938C66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71" name="Groupe 57">
              <a:extLst>
                <a:ext uri="{FF2B5EF4-FFF2-40B4-BE49-F238E27FC236}">
                  <a16:creationId xmlns:a16="http://schemas.microsoft.com/office/drawing/2014/main" id="{8F534AFA-8D6A-EAB4-019F-3C4C31E1F3E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820503" cy="277476"/>
              <a:chOff x="6838969" y="2263130"/>
              <a:chExt cx="820503" cy="277476"/>
            </a:xfrm>
          </p:grpSpPr>
          <p:sp>
            <p:nvSpPr>
              <p:cNvPr id="172" name="WordArt 2547">
                <a:extLst>
                  <a:ext uri="{FF2B5EF4-FFF2-40B4-BE49-F238E27FC236}">
                    <a16:creationId xmlns:a16="http://schemas.microsoft.com/office/drawing/2014/main" id="{C7B69422-8812-0E9B-62B0-27CE08187B89}"/>
                  </a:ext>
                </a:extLst>
              </p:cNvPr>
              <p:cNvSpPr/>
              <p:nvPr/>
            </p:nvSpPr>
            <p:spPr bwMode="auto">
              <a:xfrm>
                <a:off x="7286420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marL="0" marR="0" lvl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35</a:t>
                </a:r>
              </a:p>
            </p:txBody>
          </p:sp>
          <p:sp>
            <p:nvSpPr>
              <p:cNvPr id="173" name="WordArt 2550">
                <a:extLst>
                  <a:ext uri="{FF2B5EF4-FFF2-40B4-BE49-F238E27FC236}">
                    <a16:creationId xmlns:a16="http://schemas.microsoft.com/office/drawing/2014/main" id="{B249CA25-8204-F746-A7C8-96B9B45CDAD7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83" name="Groupe 66">
            <a:extLst>
              <a:ext uri="{FF2B5EF4-FFF2-40B4-BE49-F238E27FC236}">
                <a16:creationId xmlns:a16="http://schemas.microsoft.com/office/drawing/2014/main" id="{AD50D17F-B9FD-015D-8A4D-A78DAE61B0A9}"/>
              </a:ext>
            </a:extLst>
          </p:cNvPr>
          <p:cNvGrpSpPr>
            <a:grpSpLocks/>
          </p:cNvGrpSpPr>
          <p:nvPr/>
        </p:nvGrpSpPr>
        <p:grpSpPr bwMode="auto">
          <a:xfrm>
            <a:off x="9613600" y="5875653"/>
            <a:ext cx="760417" cy="301690"/>
            <a:chOff x="6850716" y="2216688"/>
            <a:chExt cx="794918" cy="390563"/>
          </a:xfrm>
        </p:grpSpPr>
        <p:sp>
          <p:nvSpPr>
            <p:cNvPr id="95" name="ZoneTexte 72">
              <a:extLst>
                <a:ext uri="{FF2B5EF4-FFF2-40B4-BE49-F238E27FC236}">
                  <a16:creationId xmlns:a16="http://schemas.microsoft.com/office/drawing/2014/main" id="{8FF0F29A-1900-398E-451D-2F88177646A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7" y="2216688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96" name="Groupe 57">
              <a:extLst>
                <a:ext uri="{FF2B5EF4-FFF2-40B4-BE49-F238E27FC236}">
                  <a16:creationId xmlns:a16="http://schemas.microsoft.com/office/drawing/2014/main" id="{C7E7F743-7EFB-61DF-1C7A-D7170221043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50716" y="2285464"/>
              <a:ext cx="782531" cy="250504"/>
              <a:chOff x="6850716" y="2285464"/>
              <a:chExt cx="782531" cy="250504"/>
            </a:xfrm>
          </p:grpSpPr>
          <p:sp>
            <p:nvSpPr>
              <p:cNvPr id="98" name="WordArt 2547">
                <a:extLst>
                  <a:ext uri="{FF2B5EF4-FFF2-40B4-BE49-F238E27FC236}">
                    <a16:creationId xmlns:a16="http://schemas.microsoft.com/office/drawing/2014/main" id="{C9B9DB91-8B28-42DE-291F-E3F6450896A8}"/>
                  </a:ext>
                </a:extLst>
              </p:cNvPr>
              <p:cNvSpPr/>
              <p:nvPr/>
            </p:nvSpPr>
            <p:spPr bwMode="auto">
              <a:xfrm>
                <a:off x="7300031" y="2291732"/>
                <a:ext cx="333216" cy="238796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39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25" name="WordArt 2550">
                <a:extLst>
                  <a:ext uri="{FF2B5EF4-FFF2-40B4-BE49-F238E27FC236}">
                    <a16:creationId xmlns:a16="http://schemas.microsoft.com/office/drawing/2014/main" id="{C6022AA5-E54F-E9E7-4C85-76206687C458}"/>
                  </a:ext>
                </a:extLst>
              </p:cNvPr>
              <p:cNvSpPr/>
              <p:nvPr/>
            </p:nvSpPr>
            <p:spPr bwMode="auto">
              <a:xfrm>
                <a:off x="6850716" y="2285464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26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grpSp>
        <p:nvGrpSpPr>
          <p:cNvPr id="132" name="Groupe 66">
            <a:extLst>
              <a:ext uri="{FF2B5EF4-FFF2-40B4-BE49-F238E27FC236}">
                <a16:creationId xmlns:a16="http://schemas.microsoft.com/office/drawing/2014/main" id="{2B9EAC36-844F-35C5-E6D6-78FBE3DD116C}"/>
              </a:ext>
            </a:extLst>
          </p:cNvPr>
          <p:cNvGrpSpPr>
            <a:grpSpLocks/>
          </p:cNvGrpSpPr>
          <p:nvPr/>
        </p:nvGrpSpPr>
        <p:grpSpPr bwMode="auto">
          <a:xfrm>
            <a:off x="9583740" y="4038366"/>
            <a:ext cx="771655" cy="301690"/>
            <a:chOff x="6838969" y="2216689"/>
            <a:chExt cx="806667" cy="390563"/>
          </a:xfrm>
        </p:grpSpPr>
        <p:sp>
          <p:nvSpPr>
            <p:cNvPr id="134" name="ZoneTexte 72">
              <a:extLst>
                <a:ext uri="{FF2B5EF4-FFF2-40B4-BE49-F238E27FC236}">
                  <a16:creationId xmlns:a16="http://schemas.microsoft.com/office/drawing/2014/main" id="{9F47B16D-9D9B-612B-7FBC-204671F384A6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929459" y="2216689"/>
              <a:ext cx="716177" cy="39056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1pPr>
              <a:lvl2pPr marL="742950" indent="-28575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2pPr>
              <a:lvl3pPr marL="11430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3pPr>
              <a:lvl4pPr marL="16002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4pPr>
              <a:lvl5pPr marL="2057400" indent="-228600" eaLnBrk="0" hangingPunct="0"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  <a:cs typeface="Arial" panose="020B0604020202020204" pitchFamily="34" charset="0"/>
                </a:defRPr>
              </a:lvl9pPr>
            </a:lstStyle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fr-FR" altLang="fr-FR" sz="22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Arial" panose="020B0604020202020204" pitchFamily="34" charset="0"/>
                </a:rPr>
                <a:t>  </a:t>
              </a:r>
            </a:p>
          </p:txBody>
        </p:sp>
        <p:grpSp>
          <p:nvGrpSpPr>
            <p:cNvPr id="140" name="Groupe 57">
              <a:extLst>
                <a:ext uri="{FF2B5EF4-FFF2-40B4-BE49-F238E27FC236}">
                  <a16:creationId xmlns:a16="http://schemas.microsoft.com/office/drawing/2014/main" id="{C72FD3B1-BF8C-A17D-18D1-DF96795FC5CB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6838969" y="2263130"/>
              <a:ext cx="793451" cy="277476"/>
              <a:chOff x="6838969" y="2263130"/>
              <a:chExt cx="793451" cy="277476"/>
            </a:xfrm>
          </p:grpSpPr>
          <p:sp>
            <p:nvSpPr>
              <p:cNvPr id="141" name="WordArt 2547">
                <a:extLst>
                  <a:ext uri="{FF2B5EF4-FFF2-40B4-BE49-F238E27FC236}">
                    <a16:creationId xmlns:a16="http://schemas.microsoft.com/office/drawing/2014/main" id="{17122980-C8FC-C956-BAAA-DE1A2B50E7AA}"/>
                  </a:ext>
                </a:extLst>
              </p:cNvPr>
              <p:cNvSpPr/>
              <p:nvPr/>
            </p:nvSpPr>
            <p:spPr bwMode="auto">
              <a:xfrm>
                <a:off x="7259368" y="2279716"/>
                <a:ext cx="373052" cy="260890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FF0000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FF0000"/>
                    </a:solidFill>
                    <a:latin typeface="Arial Black" panose="020B0A04020102020204" pitchFamily="34" charset="0"/>
                  </a:rPr>
                  <a:t>37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FF0000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  <p:sp>
            <p:nvSpPr>
              <p:cNvPr id="143" name="WordArt 2550">
                <a:extLst>
                  <a:ext uri="{FF2B5EF4-FFF2-40B4-BE49-F238E27FC236}">
                    <a16:creationId xmlns:a16="http://schemas.microsoft.com/office/drawing/2014/main" id="{04747D58-FDFA-5D46-B2C6-B021F61B58C1}"/>
                  </a:ext>
                </a:extLst>
              </p:cNvPr>
              <p:cNvSpPr/>
              <p:nvPr/>
            </p:nvSpPr>
            <p:spPr bwMode="auto">
              <a:xfrm>
                <a:off x="6838969" y="2263130"/>
                <a:ext cx="370574" cy="250504"/>
              </a:xfrm>
              <a:prstGeom prst="rect">
                <a:avLst/>
              </a:prstGeom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wrap="none" fromWordArt="1">
                <a:prstTxWarp prst="textPlain">
                  <a:avLst>
                    <a:gd name="adj" fmla="val 50000"/>
                  </a:avLst>
                </a:prstTxWarp>
              </a:bodyPr>
              <a:lstStyle/>
              <a:p>
                <a:pPr lvl="0" algn="ctr">
                  <a:defRPr/>
                </a:pPr>
                <a:r>
                  <a:rPr kumimoji="0" lang="fr-FR" sz="1800" b="1" i="0" u="none" strike="noStrike" kern="10" cap="none" spc="0" normalizeH="0" baseline="0" noProof="0" dirty="0">
                    <a:ln>
                      <a:noFill/>
                    </a:ln>
                    <a:solidFill>
                      <a:srgbClr val="0000FF"/>
                    </a:solidFill>
                    <a:effectLst/>
                    <a:uLnTx/>
                    <a:uFillTx/>
                    <a:latin typeface="Arial Black" panose="020B0A04020102020204" pitchFamily="34" charset="0"/>
                    <a:ea typeface="+mn-ea"/>
                    <a:cs typeface="+mn-cs"/>
                  </a:rPr>
                  <a:t> </a:t>
                </a:r>
                <a:r>
                  <a:rPr lang="fr-FR" b="1" kern="10" dirty="0">
                    <a:solidFill>
                      <a:srgbClr val="0000FF"/>
                    </a:solidFill>
                    <a:latin typeface="Arial Black" panose="020B0A04020102020204" pitchFamily="34" charset="0"/>
                  </a:rPr>
                  <a:t>23</a:t>
                </a:r>
                <a:endParaRPr kumimoji="0" lang="fr-FR" sz="1800" b="1" i="0" u="none" strike="noStrike" kern="10" cap="none" spc="0" normalizeH="0" baseline="0" noProof="0" dirty="0">
                  <a:ln>
                    <a:noFill/>
                  </a:ln>
                  <a:solidFill>
                    <a:srgbClr val="0000FF"/>
                  </a:solidFill>
                  <a:effectLst/>
                  <a:uLnTx/>
                  <a:uFillTx/>
                  <a:latin typeface="Arial Black" panose="020B0A04020102020204" pitchFamily="34" charset="0"/>
                  <a:ea typeface="+mn-ea"/>
                  <a:cs typeface="+mn-cs"/>
                </a:endParaRPr>
              </a:p>
            </p:txBody>
          </p:sp>
        </p:grpSp>
      </p:grpSp>
      <p:pic>
        <p:nvPicPr>
          <p:cNvPr id="248" name="Image 247">
            <a:extLst>
              <a:ext uri="{FF2B5EF4-FFF2-40B4-BE49-F238E27FC236}">
                <a16:creationId xmlns:a16="http://schemas.microsoft.com/office/drawing/2014/main" id="{A3C66FB8-9A51-A003-7E0C-C6F9C1E4B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7517" y="5817864"/>
            <a:ext cx="463904" cy="436615"/>
          </a:xfrm>
          <a:prstGeom prst="rect">
            <a:avLst/>
          </a:prstGeom>
        </p:spPr>
      </p:pic>
      <p:pic>
        <p:nvPicPr>
          <p:cNvPr id="41" name="Image 40">
            <a:extLst>
              <a:ext uri="{FF2B5EF4-FFF2-40B4-BE49-F238E27FC236}">
                <a16:creationId xmlns:a16="http://schemas.microsoft.com/office/drawing/2014/main" id="{9E046FC7-58D7-8780-6B57-2ADF00C9D97B}"/>
              </a:ext>
            </a:extLst>
          </p:cNvPr>
          <p:cNvPicPr>
            <a:picLocks noChangeAspect="1"/>
          </p:cNvPicPr>
          <p:nvPr/>
        </p:nvPicPr>
        <p:blipFill>
          <a:blip r:embed="rId4" cstate="print"/>
          <a:srcRect l="1322" t="7709" r="10413" b="7930"/>
          <a:stretch>
            <a:fillRect/>
          </a:stretch>
        </p:blipFill>
        <p:spPr bwMode="auto">
          <a:xfrm>
            <a:off x="8365560" y="2992840"/>
            <a:ext cx="466207" cy="389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0" name="Image 129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5D60947D-46AF-4874-40EA-6476A08BA97F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8363383" y="2411810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4" name="Image 83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F5316F86-9289-F968-90C6-57C78B60BF38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3872951" y="4077221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7" name="Image 96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2585219F-5661-32ED-8566-355E19BD1C59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3897828" y="2942635"/>
            <a:ext cx="443366" cy="42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2" name="Image 41">
            <a:extLst>
              <a:ext uri="{FF2B5EF4-FFF2-40B4-BE49-F238E27FC236}">
                <a16:creationId xmlns:a16="http://schemas.microsoft.com/office/drawing/2014/main" id="{98D6C199-3036-EB93-813E-094CFF2C4F1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30016" y="5824227"/>
            <a:ext cx="500954" cy="471486"/>
          </a:xfrm>
          <a:prstGeom prst="rect">
            <a:avLst/>
          </a:prstGeom>
        </p:spPr>
      </p:pic>
      <p:pic>
        <p:nvPicPr>
          <p:cNvPr id="100" name="Image 99">
            <a:extLst>
              <a:ext uri="{FF2B5EF4-FFF2-40B4-BE49-F238E27FC236}">
                <a16:creationId xmlns:a16="http://schemas.microsoft.com/office/drawing/2014/main" id="{2E55A0FC-193C-706E-E31C-0893EE9721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0966" y="4064373"/>
            <a:ext cx="500954" cy="471486"/>
          </a:xfrm>
          <a:prstGeom prst="rect">
            <a:avLst/>
          </a:prstGeom>
        </p:spPr>
      </p:pic>
      <p:pic>
        <p:nvPicPr>
          <p:cNvPr id="101" name="Image 100">
            <a:extLst>
              <a:ext uri="{FF2B5EF4-FFF2-40B4-BE49-F238E27FC236}">
                <a16:creationId xmlns:a16="http://schemas.microsoft.com/office/drawing/2014/main" id="{5F721333-01E8-3CD5-4876-F8FAD02E5E3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71" y="4677672"/>
            <a:ext cx="500954" cy="471486"/>
          </a:xfrm>
          <a:prstGeom prst="rect">
            <a:avLst/>
          </a:prstGeom>
        </p:spPr>
      </p:pic>
      <p:pic>
        <p:nvPicPr>
          <p:cNvPr id="102" name="Image 101">
            <a:extLst>
              <a:ext uri="{FF2B5EF4-FFF2-40B4-BE49-F238E27FC236}">
                <a16:creationId xmlns:a16="http://schemas.microsoft.com/office/drawing/2014/main" id="{88115E6D-8CFD-8CA9-14E1-0728E313361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9566" y="5814810"/>
            <a:ext cx="500954" cy="471486"/>
          </a:xfrm>
          <a:prstGeom prst="rect">
            <a:avLst/>
          </a:prstGeom>
        </p:spPr>
      </p:pic>
      <p:pic>
        <p:nvPicPr>
          <p:cNvPr id="103" name="Image 102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0F1ED35F-6C41-1E2F-2A6F-E48414432B4D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3881877" y="2379213"/>
            <a:ext cx="443366" cy="42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9" name="Image 128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5FBB5051-831A-747C-F117-A63520545C29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6149751" y="3516351"/>
            <a:ext cx="443366" cy="4258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3" name="Image 132">
            <a:extLst>
              <a:ext uri="{FF2B5EF4-FFF2-40B4-BE49-F238E27FC236}">
                <a16:creationId xmlns:a16="http://schemas.microsoft.com/office/drawing/2014/main" id="{406270E1-4E69-DC9D-18BA-3678E65EDB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9664" y="4664462"/>
            <a:ext cx="500954" cy="471486"/>
          </a:xfrm>
          <a:prstGeom prst="rect">
            <a:avLst/>
          </a:prstGeom>
        </p:spPr>
      </p:pic>
      <p:pic>
        <p:nvPicPr>
          <p:cNvPr id="135" name="Image 134">
            <a:extLst>
              <a:ext uri="{FF2B5EF4-FFF2-40B4-BE49-F238E27FC236}">
                <a16:creationId xmlns:a16="http://schemas.microsoft.com/office/drawing/2014/main" id="{2F4C86E3-526D-8414-14D1-F2B3A2A838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8458" y="5241163"/>
            <a:ext cx="500954" cy="471486"/>
          </a:xfrm>
          <a:prstGeom prst="rect">
            <a:avLst/>
          </a:prstGeom>
        </p:spPr>
      </p:pic>
      <p:pic>
        <p:nvPicPr>
          <p:cNvPr id="136" name="Image 135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BB98F55B-AE36-DAEF-69DF-33980114DE44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6111867" y="2943567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4" name="Image 143" descr="C:\Users\user\Desktop\Prototypes de bulletin pour TVT2020\icone meteo\10.png">
            <a:extLst>
              <a:ext uri="{FF2B5EF4-FFF2-40B4-BE49-F238E27FC236}">
                <a16:creationId xmlns:a16="http://schemas.microsoft.com/office/drawing/2014/main" id="{4FC8251C-9F9C-5DDD-D3E5-9A689B94B45A}"/>
              </a:ext>
            </a:extLst>
          </p:cNvPr>
          <p:cNvPicPr/>
          <p:nvPr/>
        </p:nvPicPr>
        <p:blipFill>
          <a:blip r:embed="rId5" cstate="print"/>
          <a:srcRect l="3636" t="6167" r="12397" b="1542"/>
          <a:stretch>
            <a:fillRect/>
          </a:stretch>
        </p:blipFill>
        <p:spPr bwMode="auto">
          <a:xfrm>
            <a:off x="6128446" y="2349081"/>
            <a:ext cx="468243" cy="4551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6" name="Image 145">
            <a:extLst>
              <a:ext uri="{FF2B5EF4-FFF2-40B4-BE49-F238E27FC236}">
                <a16:creationId xmlns:a16="http://schemas.microsoft.com/office/drawing/2014/main" id="{B8CA47E2-2A0D-34C8-BA19-D39D8DA642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1867" y="5292515"/>
            <a:ext cx="500954" cy="471486"/>
          </a:xfrm>
          <a:prstGeom prst="rect">
            <a:avLst/>
          </a:prstGeom>
        </p:spPr>
      </p:pic>
      <p:pic>
        <p:nvPicPr>
          <p:cNvPr id="152" name="Image 151">
            <a:extLst>
              <a:ext uri="{FF2B5EF4-FFF2-40B4-BE49-F238E27FC236}">
                <a16:creationId xmlns:a16="http://schemas.microsoft.com/office/drawing/2014/main" id="{BB8F05DF-CA15-3D68-C96A-E91C5EACF18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47026" y="4677672"/>
            <a:ext cx="500954" cy="471486"/>
          </a:xfrm>
          <a:prstGeom prst="rect">
            <a:avLst/>
          </a:prstGeom>
        </p:spPr>
      </p:pic>
      <p:pic>
        <p:nvPicPr>
          <p:cNvPr id="154" name="Image 153">
            <a:extLst>
              <a:ext uri="{FF2B5EF4-FFF2-40B4-BE49-F238E27FC236}">
                <a16:creationId xmlns:a16="http://schemas.microsoft.com/office/drawing/2014/main" id="{6C0D8669-0A12-6023-3B95-DABB528CA36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95514" y="5274547"/>
            <a:ext cx="500954" cy="471486"/>
          </a:xfrm>
          <a:prstGeom prst="rect">
            <a:avLst/>
          </a:prstGeom>
        </p:spPr>
      </p:pic>
      <p:pic>
        <p:nvPicPr>
          <p:cNvPr id="159" name="Image 158">
            <a:extLst>
              <a:ext uri="{FF2B5EF4-FFF2-40B4-BE49-F238E27FC236}">
                <a16:creationId xmlns:a16="http://schemas.microsoft.com/office/drawing/2014/main" id="{C95D104B-872C-6E6F-3933-0085D7EBB2D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21422" y="1721417"/>
            <a:ext cx="493819" cy="432854"/>
          </a:xfrm>
          <a:prstGeom prst="rect">
            <a:avLst/>
          </a:prstGeom>
        </p:spPr>
      </p:pic>
      <p:pic>
        <p:nvPicPr>
          <p:cNvPr id="161" name="Image 160">
            <a:extLst>
              <a:ext uri="{FF2B5EF4-FFF2-40B4-BE49-F238E27FC236}">
                <a16:creationId xmlns:a16="http://schemas.microsoft.com/office/drawing/2014/main" id="{318E679F-DF98-765A-C4DA-87128708BCD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843203" y="3450631"/>
            <a:ext cx="493819" cy="432854"/>
          </a:xfrm>
          <a:prstGeom prst="rect">
            <a:avLst/>
          </a:prstGeom>
        </p:spPr>
      </p:pic>
      <p:pic>
        <p:nvPicPr>
          <p:cNvPr id="14" name="Image 13">
            <a:extLst>
              <a:ext uri="{FF2B5EF4-FFF2-40B4-BE49-F238E27FC236}">
                <a16:creationId xmlns:a16="http://schemas.microsoft.com/office/drawing/2014/main" id="{760CE219-F93C-B01F-D06B-B8DF0ADA94E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328610" y="3450631"/>
            <a:ext cx="493819" cy="432854"/>
          </a:xfrm>
          <a:prstGeom prst="rect">
            <a:avLst/>
          </a:prstGeom>
        </p:spPr>
      </p:pic>
      <p:pic>
        <p:nvPicPr>
          <p:cNvPr id="15" name="Image 14">
            <a:extLst>
              <a:ext uri="{FF2B5EF4-FFF2-40B4-BE49-F238E27FC236}">
                <a16:creationId xmlns:a16="http://schemas.microsoft.com/office/drawing/2014/main" id="{06006B85-C9CF-6013-A1B1-9D99475F712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30672" y="1729990"/>
            <a:ext cx="500954" cy="471486"/>
          </a:xfrm>
          <a:prstGeom prst="rect">
            <a:avLst/>
          </a:prstGeom>
        </p:spPr>
      </p:pic>
      <p:pic>
        <p:nvPicPr>
          <p:cNvPr id="16" name="Image 15">
            <a:extLst>
              <a:ext uri="{FF2B5EF4-FFF2-40B4-BE49-F238E27FC236}">
                <a16:creationId xmlns:a16="http://schemas.microsoft.com/office/drawing/2014/main" id="{1F3ACF95-50D0-90C0-4115-EEB792D07D5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05104" y="1729990"/>
            <a:ext cx="500954" cy="471486"/>
          </a:xfrm>
          <a:prstGeom prst="rect">
            <a:avLst/>
          </a:prstGeom>
        </p:spPr>
      </p:pic>
      <p:pic>
        <p:nvPicPr>
          <p:cNvPr id="17" name="Image 16">
            <a:extLst>
              <a:ext uri="{FF2B5EF4-FFF2-40B4-BE49-F238E27FC236}">
                <a16:creationId xmlns:a16="http://schemas.microsoft.com/office/drawing/2014/main" id="{9EF35A7B-BE15-4318-BBCF-B824CC3CB00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1867" y="4093969"/>
            <a:ext cx="500954" cy="4714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50505723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278</TotalTime>
  <Words>130</Words>
  <Application>Microsoft Office PowerPoint</Application>
  <PresentationFormat>Grand écran</PresentationFormat>
  <Paragraphs>86</Paragraphs>
  <Slides>1</Slides>
  <Notes>1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8" baseType="lpstr">
      <vt:lpstr>Aptos</vt:lpstr>
      <vt:lpstr>Aptos Display</vt:lpstr>
      <vt:lpstr>Arial</vt:lpstr>
      <vt:lpstr>Arial Black</vt:lpstr>
      <vt:lpstr>Calibri</vt:lpstr>
      <vt:lpstr>Times New Roman</vt:lpstr>
      <vt:lpstr>Thème Office</vt:lpstr>
      <vt:lpstr>Présentation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PREVISION</dc:creator>
  <cp:lastModifiedBy>PREVISION</cp:lastModifiedBy>
  <cp:revision>4</cp:revision>
  <dcterms:created xsi:type="dcterms:W3CDTF">2026-02-20T17:17:37Z</dcterms:created>
  <dcterms:modified xsi:type="dcterms:W3CDTF">2026-03-04T16:38:58Z</dcterms:modified>
</cp:coreProperties>
</file>